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mn-lt"/>
        <a:ea typeface="+mn-ea"/>
        <a:cs typeface="+mn-cs"/>
        <a:sym typeface="Helvetica Neue"/>
      </a:defRPr>
    </a:lvl1pPr>
    <a:lvl2pPr indent="228600" algn="r" defTabSz="457200" rtl="1" latinLnBrk="0">
      <a:lnSpc>
        <a:spcPct val="117999"/>
      </a:lnSpc>
      <a:defRPr sz="2200">
        <a:latin typeface="+mn-lt"/>
        <a:ea typeface="+mn-ea"/>
        <a:cs typeface="+mn-cs"/>
        <a:sym typeface="Helvetica Neue"/>
      </a:defRPr>
    </a:lvl2pPr>
    <a:lvl3pPr indent="457200" algn="r" defTabSz="457200" rtl="1" latinLnBrk="0">
      <a:lnSpc>
        <a:spcPct val="117999"/>
      </a:lnSpc>
      <a:defRPr sz="2200">
        <a:latin typeface="+mn-lt"/>
        <a:ea typeface="+mn-ea"/>
        <a:cs typeface="+mn-cs"/>
        <a:sym typeface="Helvetica Neue"/>
      </a:defRPr>
    </a:lvl3pPr>
    <a:lvl4pPr indent="685800" algn="r" defTabSz="457200" rtl="1" latinLnBrk="0">
      <a:lnSpc>
        <a:spcPct val="117999"/>
      </a:lnSpc>
      <a:defRPr sz="2200">
        <a:latin typeface="+mn-lt"/>
        <a:ea typeface="+mn-ea"/>
        <a:cs typeface="+mn-cs"/>
        <a:sym typeface="Helvetica Neue"/>
      </a:defRPr>
    </a:lvl4pPr>
    <a:lvl5pPr indent="914400" algn="r" defTabSz="457200" rtl="1" latinLnBrk="0">
      <a:lnSpc>
        <a:spcPct val="117999"/>
      </a:lnSpc>
      <a:defRPr sz="2200">
        <a:latin typeface="+mn-lt"/>
        <a:ea typeface="+mn-ea"/>
        <a:cs typeface="+mn-cs"/>
        <a:sym typeface="Helvetica Neue"/>
      </a:defRPr>
    </a:lvl5pPr>
    <a:lvl6pPr indent="1143000" algn="r" defTabSz="457200" rtl="1" latinLnBrk="0">
      <a:lnSpc>
        <a:spcPct val="117999"/>
      </a:lnSpc>
      <a:defRPr sz="2200">
        <a:latin typeface="+mn-lt"/>
        <a:ea typeface="+mn-ea"/>
        <a:cs typeface="+mn-cs"/>
        <a:sym typeface="Helvetica Neue"/>
      </a:defRPr>
    </a:lvl6pPr>
    <a:lvl7pPr indent="1371600" algn="r" defTabSz="457200" rtl="1" latinLnBrk="0">
      <a:lnSpc>
        <a:spcPct val="117999"/>
      </a:lnSpc>
      <a:defRPr sz="2200">
        <a:latin typeface="+mn-lt"/>
        <a:ea typeface="+mn-ea"/>
        <a:cs typeface="+mn-cs"/>
        <a:sym typeface="Helvetica Neue"/>
      </a:defRPr>
    </a:lvl7pPr>
    <a:lvl8pPr indent="1600200" algn="r" defTabSz="457200" rtl="1" latinLnBrk="0">
      <a:lnSpc>
        <a:spcPct val="117999"/>
      </a:lnSpc>
      <a:defRPr sz="2200">
        <a:latin typeface="+mn-lt"/>
        <a:ea typeface="+mn-ea"/>
        <a:cs typeface="+mn-cs"/>
        <a:sym typeface="Helvetica Neue"/>
      </a:defRPr>
    </a:lvl8pPr>
    <a:lvl9pPr indent="1828800" algn="r" defTabSz="457200" rtl="1"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العنوان">
    <p:spTree>
      <p:nvGrpSpPr>
        <p:cNvPr id="1" name=""/>
        <p:cNvGrpSpPr/>
        <p:nvPr/>
      </p:nvGrpSpPr>
      <p:grpSpPr>
        <a:xfrm>
          <a:off x="0" y="0"/>
          <a:ext cx="0" cy="0"/>
          <a:chOff x="0" y="0"/>
          <a:chExt cx="0" cy="0"/>
        </a:xfrm>
      </p:grpSpPr>
      <p:sp>
        <p:nvSpPr>
          <p:cNvPr id="11" name="المؤلف والتاريخ"/>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759459">
              <a:lnSpc>
                <a:spcPct val="100000"/>
              </a:lnSpc>
              <a:spcBef>
                <a:spcPts val="0"/>
              </a:spcBef>
              <a:buSzTx/>
              <a:buNone/>
              <a:defRPr b="1" sz="3312"/>
            </a:lvl1pPr>
          </a:lstStyle>
          <a:p>
            <a:pPr/>
            <a:r>
              <a:t>المؤلف والتاريخ</a:t>
            </a:r>
          </a:p>
        </p:txBody>
      </p:sp>
      <p:sp>
        <p:nvSpPr>
          <p:cNvPr id="12" name="عنوان العرض التقديمي"/>
          <p:cNvSpPr txBox="1"/>
          <p:nvPr>
            <p:ph type="title" hasCustomPrompt="1"/>
          </p:nvPr>
        </p:nvSpPr>
        <p:spPr>
          <a:xfrm>
            <a:off x="1206496" y="2574991"/>
            <a:ext cx="21971004" cy="4648201"/>
          </a:xfrm>
          <a:prstGeom prst="rect">
            <a:avLst/>
          </a:prstGeom>
        </p:spPr>
        <p:txBody>
          <a:bodyPr anchor="b"/>
          <a:lstStyle>
            <a:lvl1pPr>
              <a:defRPr spc="-232" sz="11600"/>
            </a:lvl1pPr>
          </a:lstStyle>
          <a:p>
            <a:pPr/>
            <a:r>
              <a:t>عنوان العرض التقديمي</a:t>
            </a:r>
          </a:p>
        </p:txBody>
      </p:sp>
      <p:sp>
        <p:nvSpPr>
          <p:cNvPr id="13" name="مستوى النص الأول…"/>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العنوان الفرعي للعرض التقديمي</a:t>
            </a:r>
          </a:p>
          <a:p>
            <a:pPr lvl="1"/>
            <a:r>
              <a:t/>
            </a:r>
          </a:p>
          <a:p>
            <a:pPr lvl="2"/>
            <a:r>
              <a:t/>
            </a:r>
          </a:p>
          <a:p>
            <a:pPr lvl="3"/>
            <a:r>
              <a:t/>
            </a:r>
          </a:p>
          <a:p>
            <a:pPr lvl="4"/>
            <a:r>
              <a:t/>
            </a:r>
          </a:p>
        </p:txBody>
      </p:sp>
      <p:sp>
        <p:nvSpPr>
          <p:cNvPr id="1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بيان">
    <p:spTree>
      <p:nvGrpSpPr>
        <p:cNvPr id="1" name=""/>
        <p:cNvGrpSpPr/>
        <p:nvPr/>
      </p:nvGrpSpPr>
      <p:grpSpPr>
        <a:xfrm>
          <a:off x="0" y="0"/>
          <a:ext cx="0" cy="0"/>
          <a:chOff x="0" y="0"/>
          <a:chExt cx="0" cy="0"/>
        </a:xfrm>
      </p:grpSpPr>
      <p:sp>
        <p:nvSpPr>
          <p:cNvPr id="98" name="مستوى النص الأول…"/>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بيان</a:t>
            </a:r>
          </a:p>
          <a:p>
            <a:pPr lvl="1"/>
            <a:r>
              <a:t/>
            </a:r>
          </a:p>
          <a:p>
            <a:pPr lvl="2"/>
            <a:r>
              <a:t/>
            </a:r>
          </a:p>
          <a:p>
            <a:pPr lvl="3"/>
            <a:r>
              <a:t/>
            </a:r>
          </a:p>
          <a:p>
            <a:pPr lvl="4"/>
            <a:r>
              <a:t/>
            </a:r>
          </a:p>
        </p:txBody>
      </p:sp>
      <p:sp>
        <p:nvSpPr>
          <p:cNvPr id="99"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معلومة كبيرة">
    <p:spTree>
      <p:nvGrpSpPr>
        <p:cNvPr id="1" name=""/>
        <p:cNvGrpSpPr/>
        <p:nvPr/>
      </p:nvGrpSpPr>
      <p:grpSpPr>
        <a:xfrm>
          <a:off x="0" y="0"/>
          <a:ext cx="0" cy="0"/>
          <a:chOff x="0" y="0"/>
          <a:chExt cx="0" cy="0"/>
        </a:xfrm>
      </p:grpSpPr>
      <p:sp>
        <p:nvSpPr>
          <p:cNvPr id="106" name="مستوى النص الأول…"/>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‏١٠٠٪</a:t>
            </a:r>
          </a:p>
          <a:p>
            <a:pPr lvl="1"/>
            <a:r>
              <a:t/>
            </a:r>
          </a:p>
          <a:p>
            <a:pPr lvl="2"/>
            <a:r>
              <a:t/>
            </a:r>
          </a:p>
          <a:p>
            <a:pPr lvl="3"/>
            <a:r>
              <a:t/>
            </a:r>
          </a:p>
          <a:p>
            <a:pPr lvl="4"/>
            <a:r>
              <a:t/>
            </a:r>
          </a:p>
        </p:txBody>
      </p:sp>
      <p:sp>
        <p:nvSpPr>
          <p:cNvPr id="107" name="معلومات الحقيقة"/>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775969">
              <a:lnSpc>
                <a:spcPct val="100000"/>
              </a:lnSpc>
              <a:spcBef>
                <a:spcPts val="0"/>
              </a:spcBef>
              <a:buSzTx/>
              <a:buNone/>
              <a:defRPr b="1" sz="5170"/>
            </a:lvl1pPr>
          </a:lstStyle>
          <a:p>
            <a:pPr/>
            <a:r>
              <a:t>معلومات الحقيقة</a:t>
            </a:r>
          </a:p>
        </p:txBody>
      </p:sp>
      <p:sp>
        <p:nvSpPr>
          <p:cNvPr id="10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قتباس">
    <p:spTree>
      <p:nvGrpSpPr>
        <p:cNvPr id="1" name=""/>
        <p:cNvGrpSpPr/>
        <p:nvPr/>
      </p:nvGrpSpPr>
      <p:grpSpPr>
        <a:xfrm>
          <a:off x="0" y="0"/>
          <a:ext cx="0" cy="0"/>
          <a:chOff x="0" y="0"/>
          <a:chExt cx="0" cy="0"/>
        </a:xfrm>
      </p:grpSpPr>
      <p:sp>
        <p:nvSpPr>
          <p:cNvPr id="115" name="السمة"/>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00735">
              <a:lnSpc>
                <a:spcPct val="100000"/>
              </a:lnSpc>
              <a:spcBef>
                <a:spcPts val="0"/>
              </a:spcBef>
              <a:buSzTx/>
              <a:buNone/>
              <a:defRPr b="1" sz="3492"/>
            </a:lvl1pPr>
          </a:lstStyle>
          <a:p>
            <a:pPr/>
            <a:r>
              <a:t>السمة</a:t>
            </a:r>
          </a:p>
        </p:txBody>
      </p:sp>
      <p:sp>
        <p:nvSpPr>
          <p:cNvPr id="116" name="مستوى النص الأول…"/>
          <p:cNvSpPr txBox="1"/>
          <p:nvPr>
            <p:ph type="body" sz="half" idx="1" hasCustomPrompt="1"/>
          </p:nvPr>
        </p:nvSpPr>
        <p:spPr>
          <a:xfrm>
            <a:off x="1753923" y="4939860"/>
            <a:ext cx="20876154" cy="3836280"/>
          </a:xfrm>
          <a:prstGeom prst="rect">
            <a:avLst/>
          </a:prstGeom>
        </p:spPr>
        <p:txBody>
          <a:bodyPr/>
          <a:lstStyle>
            <a:lvl1pPr marL="0" marR="638923" indent="169023">
              <a:spcBef>
                <a:spcPts val="0"/>
              </a:spcBef>
              <a:buSzTx/>
              <a:buNone/>
              <a:defRPr spc="-170" sz="8500">
                <a:latin typeface="Helvetica Neue Medium"/>
                <a:ea typeface="Helvetica Neue Medium"/>
                <a:cs typeface="Helvetica Neue Medium"/>
                <a:sym typeface="Helvetica Neue Medium"/>
              </a:defRPr>
            </a:lvl1pPr>
            <a:lvl2pPr marL="0" marR="638923" indent="626223">
              <a:spcBef>
                <a:spcPts val="0"/>
              </a:spcBef>
              <a:buSzTx/>
              <a:buNone/>
              <a:defRPr spc="-170" sz="8500">
                <a:latin typeface="Helvetica Neue Medium"/>
                <a:ea typeface="Helvetica Neue Medium"/>
                <a:cs typeface="Helvetica Neue Medium"/>
                <a:sym typeface="Helvetica Neue Medium"/>
              </a:defRPr>
            </a:lvl2pPr>
            <a:lvl3pPr marL="0" marR="638923" indent="1083423">
              <a:spcBef>
                <a:spcPts val="0"/>
              </a:spcBef>
              <a:buSzTx/>
              <a:buNone/>
              <a:defRPr spc="-170" sz="8500">
                <a:latin typeface="Helvetica Neue Medium"/>
                <a:ea typeface="Helvetica Neue Medium"/>
                <a:cs typeface="Helvetica Neue Medium"/>
                <a:sym typeface="Helvetica Neue Medium"/>
              </a:defRPr>
            </a:lvl3pPr>
            <a:lvl4pPr marL="0" marR="638923" indent="1540623">
              <a:spcBef>
                <a:spcPts val="0"/>
              </a:spcBef>
              <a:buSzTx/>
              <a:buNone/>
              <a:defRPr spc="-170" sz="8500">
                <a:latin typeface="Helvetica Neue Medium"/>
                <a:ea typeface="Helvetica Neue Medium"/>
                <a:cs typeface="Helvetica Neue Medium"/>
                <a:sym typeface="Helvetica Neue Medium"/>
              </a:defRPr>
            </a:lvl4pPr>
            <a:lvl5pPr marL="0" marR="638923" indent="1997823">
              <a:spcBef>
                <a:spcPts val="0"/>
              </a:spcBef>
              <a:buSzTx/>
              <a:buNone/>
              <a:defRPr spc="-170" sz="8500">
                <a:latin typeface="Helvetica Neue Medium"/>
                <a:ea typeface="Helvetica Neue Medium"/>
                <a:cs typeface="Helvetica Neue Medium"/>
                <a:sym typeface="Helvetica Neue Medium"/>
              </a:defRPr>
            </a:lvl5pPr>
          </a:lstStyle>
          <a:p>
            <a:pPr/>
            <a:r>
              <a:t>"اقتباس ملحوظ"</a:t>
            </a:r>
          </a:p>
          <a:p>
            <a:pPr lvl="1"/>
            <a:r>
              <a:t/>
            </a:r>
          </a:p>
          <a:p>
            <a:pPr lvl="2"/>
            <a:r>
              <a:t/>
            </a:r>
          </a:p>
          <a:p>
            <a:pPr lvl="3"/>
            <a:r>
              <a:t/>
            </a:r>
          </a:p>
          <a:p>
            <a:pPr lvl="4"/>
            <a:r>
              <a:t/>
            </a:r>
          </a:p>
        </p:txBody>
      </p:sp>
      <p:sp>
        <p:nvSpPr>
          <p:cNvPr id="11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٣ أعلى">
    <p:spTree>
      <p:nvGrpSpPr>
        <p:cNvPr id="1" name=""/>
        <p:cNvGrpSpPr/>
        <p:nvPr/>
      </p:nvGrpSpPr>
      <p:grpSpPr>
        <a:xfrm>
          <a:off x="0" y="0"/>
          <a:ext cx="0" cy="0"/>
          <a:chOff x="0" y="0"/>
          <a:chExt cx="0" cy="0"/>
        </a:xfrm>
      </p:grpSpPr>
      <p:sp>
        <p:nvSpPr>
          <p:cNvPr id="124" name="وعاء من السلطة مع أرز مقلي وبيض مسلوق وعيدان طعام"/>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وعاء من كعك السلمون والسلطة والحمص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وعاء من معكرونة البابارديلة مع زبدة البقدونس والبندق المحمص وجبن البارميزان المبشور"/>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p:spTree>
      <p:nvGrpSpPr>
        <p:cNvPr id="1" name=""/>
        <p:cNvGrpSpPr/>
        <p:nvPr/>
      </p:nvGrpSpPr>
      <p:grpSpPr>
        <a:xfrm>
          <a:off x="0" y="0"/>
          <a:ext cx="0" cy="0"/>
          <a:chOff x="0" y="0"/>
          <a:chExt cx="0" cy="0"/>
        </a:xfrm>
      </p:grpSpPr>
      <p:sp>
        <p:nvSpPr>
          <p:cNvPr id="134" name="وعاء من السلطة مع أرز مقلي وبيض مسلوق وعيدان طعام"/>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رقم الشريحة"/>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spTree>
      <p:nvGrpSpPr>
        <p:cNvPr id="1" name=""/>
        <p:cNvGrpSpPr/>
        <p:nvPr/>
      </p:nvGrpSpPr>
      <p:grpSpPr>
        <a:xfrm>
          <a:off x="0" y="0"/>
          <a:ext cx="0" cy="0"/>
          <a:chOff x="0" y="0"/>
          <a:chExt cx="0" cy="0"/>
        </a:xfrm>
      </p:grpSpPr>
      <p:sp>
        <p:nvSpPr>
          <p:cNvPr id="14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صورة">
    <p:spTree>
      <p:nvGrpSpPr>
        <p:cNvPr id="1" name=""/>
        <p:cNvGrpSpPr/>
        <p:nvPr/>
      </p:nvGrpSpPr>
      <p:grpSpPr>
        <a:xfrm>
          <a:off x="0" y="0"/>
          <a:ext cx="0" cy="0"/>
          <a:chOff x="0" y="0"/>
          <a:chExt cx="0" cy="0"/>
        </a:xfrm>
      </p:grpSpPr>
      <p:sp>
        <p:nvSpPr>
          <p:cNvPr id="21" name="الأفوكادو والليمون الحامض"/>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عنوان العرض التقديمي"/>
          <p:cNvSpPr txBox="1"/>
          <p:nvPr>
            <p:ph type="title" hasCustomPrompt="1"/>
          </p:nvPr>
        </p:nvSpPr>
        <p:spPr>
          <a:xfrm>
            <a:off x="1206500" y="7124700"/>
            <a:ext cx="21971000" cy="4648200"/>
          </a:xfrm>
          <a:prstGeom prst="rect">
            <a:avLst/>
          </a:prstGeom>
        </p:spPr>
        <p:txBody>
          <a:bodyPr anchor="b"/>
          <a:lstStyle>
            <a:lvl1pPr>
              <a:defRPr spc="-232" sz="11600"/>
            </a:lvl1pPr>
          </a:lstStyle>
          <a:p>
            <a:pPr/>
            <a:r>
              <a:t>عنوان العرض التقديمي</a:t>
            </a:r>
          </a:p>
        </p:txBody>
      </p:sp>
      <p:sp>
        <p:nvSpPr>
          <p:cNvPr id="23" name="المؤلف والتاريخ"/>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759459">
              <a:lnSpc>
                <a:spcPct val="100000"/>
              </a:lnSpc>
              <a:spcBef>
                <a:spcPts val="0"/>
              </a:spcBef>
              <a:buSzTx/>
              <a:buNone/>
              <a:defRPr b="1" sz="3312"/>
            </a:lvl1pPr>
          </a:lstStyle>
          <a:p>
            <a:pPr/>
            <a:r>
              <a:t>المؤلف والتاريخ</a:t>
            </a:r>
          </a:p>
        </p:txBody>
      </p:sp>
      <p:sp>
        <p:nvSpPr>
          <p:cNvPr id="24" name="مستوى النص الأول…"/>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العنوان الفرعي للعرض التقديمي</a:t>
            </a:r>
          </a:p>
          <a:p>
            <a:pPr lvl="1"/>
            <a:r>
              <a:t/>
            </a:r>
          </a:p>
          <a:p>
            <a:pPr lvl="2"/>
            <a:r>
              <a:t/>
            </a:r>
          </a:p>
          <a:p>
            <a:pPr lvl="3"/>
            <a:r>
              <a:t/>
            </a:r>
          </a:p>
          <a:p>
            <a:pPr lvl="4"/>
            <a:r>
              <a:t/>
            </a:r>
          </a:p>
        </p:txBody>
      </p:sp>
      <p:sp>
        <p:nvSpPr>
          <p:cNvPr id="2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بديل العنوان والصورة">
    <p:spTree>
      <p:nvGrpSpPr>
        <p:cNvPr id="1" name=""/>
        <p:cNvGrpSpPr/>
        <p:nvPr/>
      </p:nvGrpSpPr>
      <p:grpSpPr>
        <a:xfrm>
          <a:off x="0" y="0"/>
          <a:ext cx="0" cy="0"/>
          <a:chOff x="0" y="0"/>
          <a:chExt cx="0" cy="0"/>
        </a:xfrm>
      </p:grpSpPr>
      <p:sp>
        <p:nvSpPr>
          <p:cNvPr id="32" name="وعاء من كعك السلمون والسلطة والحمص"/>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عنوان الشريحة"/>
          <p:cNvSpPr txBox="1"/>
          <p:nvPr>
            <p:ph type="title" hasCustomPrompt="1"/>
          </p:nvPr>
        </p:nvSpPr>
        <p:spPr>
          <a:xfrm>
            <a:off x="1206500" y="1270000"/>
            <a:ext cx="9779000" cy="5882273"/>
          </a:xfrm>
          <a:prstGeom prst="rect">
            <a:avLst/>
          </a:prstGeom>
        </p:spPr>
        <p:txBody>
          <a:bodyPr anchor="b"/>
          <a:lstStyle/>
          <a:p>
            <a:pPr/>
            <a:r>
              <a:t>عنوان الشريحة</a:t>
            </a:r>
          </a:p>
        </p:txBody>
      </p:sp>
      <p:sp>
        <p:nvSpPr>
          <p:cNvPr id="34" name="مستوى النص الأول…"/>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العنوان الفرعي على الشريحة</a:t>
            </a:r>
          </a:p>
          <a:p>
            <a:pPr lvl="1"/>
            <a:r>
              <a:t/>
            </a:r>
          </a:p>
          <a:p>
            <a:pPr lvl="2"/>
            <a:r>
              <a:t/>
            </a:r>
          </a:p>
          <a:p>
            <a:pPr lvl="3"/>
            <a:r>
              <a:t/>
            </a:r>
          </a:p>
          <a:p>
            <a:pPr lvl="4"/>
            <a:r>
              <a:t/>
            </a:r>
          </a:p>
        </p:txBody>
      </p:sp>
      <p:sp>
        <p:nvSpPr>
          <p:cNvPr id="35" name="رقم الشريحة"/>
          <p:cNvSpPr txBox="1"/>
          <p:nvPr>
            <p:ph type="sldNum" sz="quarter" idx="2"/>
          </p:nvPr>
        </p:nvSpPr>
        <p:spPr>
          <a:xfrm>
            <a:off x="12008514" y="13084435"/>
            <a:ext cx="354475" cy="375398"/>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p:spTree>
      <p:nvGrpSpPr>
        <p:cNvPr id="1" name=""/>
        <p:cNvGrpSpPr/>
        <p:nvPr/>
      </p:nvGrpSpPr>
      <p:grpSpPr>
        <a:xfrm>
          <a:off x="0" y="0"/>
          <a:ext cx="0" cy="0"/>
          <a:chOff x="0" y="0"/>
          <a:chExt cx="0" cy="0"/>
        </a:xfrm>
      </p:grpSpPr>
      <p:sp>
        <p:nvSpPr>
          <p:cNvPr id="42" name="عنوان الشريحة"/>
          <p:cNvSpPr txBox="1"/>
          <p:nvPr>
            <p:ph type="title" hasCustomPrompt="1"/>
          </p:nvPr>
        </p:nvSpPr>
        <p:spPr>
          <a:prstGeom prst="rect">
            <a:avLst/>
          </a:prstGeom>
        </p:spPr>
        <p:txBody>
          <a:bodyPr/>
          <a:lstStyle/>
          <a:p>
            <a:pPr/>
            <a:r>
              <a:t>عنوان الشريحة</a:t>
            </a:r>
          </a:p>
        </p:txBody>
      </p:sp>
      <p:sp>
        <p:nvSpPr>
          <p:cNvPr id="43" name="العنوان الفرعي على الشريحة"/>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b="1" sz="5170"/>
            </a:lvl1pPr>
          </a:lstStyle>
          <a:p>
            <a:pPr/>
            <a:r>
              <a:t>العنوان الفرعي على الشريحة</a:t>
            </a:r>
          </a:p>
        </p:txBody>
      </p:sp>
      <p:sp>
        <p:nvSpPr>
          <p:cNvPr id="44" name="مستوى النص الأول…"/>
          <p:cNvSpPr txBox="1"/>
          <p:nvPr>
            <p:ph type="body" idx="1" hasCustomPrompt="1"/>
          </p:nvPr>
        </p:nvSpPr>
        <p:spPr>
          <a:prstGeom prst="rect">
            <a:avLst/>
          </a:prstGeom>
        </p:spPr>
        <p:txBody>
          <a:bodyPr/>
          <a:lstStyle/>
          <a:p>
            <a:pPr/>
            <a:r>
              <a:t>نص التعداد النقطي في الشريحة</a:t>
            </a:r>
          </a:p>
          <a:p>
            <a:pPr lvl="1"/>
            <a:r>
              <a:t/>
            </a:r>
          </a:p>
          <a:p>
            <a:pPr lvl="2"/>
            <a:r>
              <a:t/>
            </a:r>
          </a:p>
          <a:p>
            <a:pPr lvl="3"/>
            <a:r>
              <a:t/>
            </a:r>
          </a:p>
          <a:p>
            <a:pPr lvl="4"/>
            <a:r>
              <a:t/>
            </a:r>
          </a:p>
        </p:txBody>
      </p:sp>
      <p:sp>
        <p:nvSpPr>
          <p:cNvPr id="4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52" name="مستوى النص الأول…"/>
          <p:cNvSpPr txBox="1"/>
          <p:nvPr>
            <p:ph type="body" idx="1" hasCustomPrompt="1"/>
          </p:nvPr>
        </p:nvSpPr>
        <p:spPr>
          <a:prstGeom prst="rect">
            <a:avLst/>
          </a:prstGeom>
        </p:spPr>
        <p:txBody>
          <a:bodyPr numCol="2" spcCol="1098550"/>
          <a:lstStyle/>
          <a:p>
            <a:pPr/>
            <a:r>
              <a:t>نص التعداد النقطي في الشريحة</a:t>
            </a:r>
          </a:p>
          <a:p>
            <a:pPr lvl="1"/>
            <a:r>
              <a:t/>
            </a:r>
          </a:p>
          <a:p>
            <a:pPr lvl="2"/>
            <a:r>
              <a:t/>
            </a:r>
          </a:p>
          <a:p>
            <a:pPr lvl="3"/>
            <a:r>
              <a:t/>
            </a:r>
          </a:p>
          <a:p>
            <a:pPr lvl="4"/>
            <a:r>
              <a:t/>
            </a:r>
          </a:p>
        </p:txBody>
      </p:sp>
      <p:sp>
        <p:nvSpPr>
          <p:cNvPr id="5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والصورة">
    <p:spTree>
      <p:nvGrpSpPr>
        <p:cNvPr id="1" name=""/>
        <p:cNvGrpSpPr/>
        <p:nvPr/>
      </p:nvGrpSpPr>
      <p:grpSpPr>
        <a:xfrm>
          <a:off x="0" y="0"/>
          <a:ext cx="0" cy="0"/>
          <a:chOff x="0" y="0"/>
          <a:chExt cx="0" cy="0"/>
        </a:xfrm>
      </p:grpSpPr>
      <p:sp>
        <p:nvSpPr>
          <p:cNvPr id="60" name="العنوان الفرعي على الشريحة"/>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775969">
              <a:lnSpc>
                <a:spcPct val="100000"/>
              </a:lnSpc>
              <a:spcBef>
                <a:spcPts val="0"/>
              </a:spcBef>
              <a:buSzTx/>
              <a:buNone/>
              <a:defRPr b="1" sz="5170"/>
            </a:lvl1pPr>
          </a:lstStyle>
          <a:p>
            <a:pPr/>
            <a:r>
              <a:t>العنوان الفرعي على الشريحة</a:t>
            </a:r>
          </a:p>
        </p:txBody>
      </p:sp>
      <p:sp>
        <p:nvSpPr>
          <p:cNvPr id="61" name="مستوى النص الأول…"/>
          <p:cNvSpPr txBox="1"/>
          <p:nvPr>
            <p:ph type="body" sz="half" idx="1" hasCustomPrompt="1"/>
          </p:nvPr>
        </p:nvSpPr>
        <p:spPr>
          <a:xfrm>
            <a:off x="1206500" y="4248504"/>
            <a:ext cx="9779000" cy="8256630"/>
          </a:xfrm>
          <a:prstGeom prst="rect">
            <a:avLst/>
          </a:prstGeom>
        </p:spPr>
        <p:txBody>
          <a:bodyPr/>
          <a:lstStyle/>
          <a:p>
            <a:pPr/>
            <a:r>
              <a:t>نص التعداد النقطي في الشريحة</a:t>
            </a:r>
          </a:p>
          <a:p>
            <a:pPr lvl="1"/>
            <a:r>
              <a:t/>
            </a:r>
          </a:p>
          <a:p>
            <a:pPr lvl="2"/>
            <a:r>
              <a:t/>
            </a:r>
          </a:p>
          <a:p>
            <a:pPr lvl="3"/>
            <a:r>
              <a:t/>
            </a:r>
          </a:p>
          <a:p>
            <a:pPr lvl="4"/>
            <a:r>
              <a:t/>
            </a:r>
          </a:p>
        </p:txBody>
      </p:sp>
      <p:sp>
        <p:nvSpPr>
          <p:cNvPr id="62" name="وعاء من معكرونة البابارديلة مع زبدة البقدونس والبندق المحمص وجبن البارميزان المبشور"/>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عنوان الشريحة"/>
          <p:cNvSpPr txBox="1"/>
          <p:nvPr>
            <p:ph type="title" hasCustomPrompt="1"/>
          </p:nvPr>
        </p:nvSpPr>
        <p:spPr>
          <a:xfrm>
            <a:off x="1206500" y="1079500"/>
            <a:ext cx="9779000" cy="1435100"/>
          </a:xfrm>
          <a:prstGeom prst="rect">
            <a:avLst/>
          </a:prstGeom>
        </p:spPr>
        <p:txBody>
          <a:bodyPr/>
          <a:lstStyle/>
          <a:p>
            <a:pPr/>
            <a:r>
              <a:t>عنوان الشريحة</a:t>
            </a:r>
          </a:p>
        </p:txBody>
      </p:sp>
      <p:sp>
        <p:nvSpPr>
          <p:cNvPr id="6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قسم">
    <p:spTree>
      <p:nvGrpSpPr>
        <p:cNvPr id="1" name=""/>
        <p:cNvGrpSpPr/>
        <p:nvPr/>
      </p:nvGrpSpPr>
      <p:grpSpPr>
        <a:xfrm>
          <a:off x="0" y="0"/>
          <a:ext cx="0" cy="0"/>
          <a:chOff x="0" y="0"/>
          <a:chExt cx="0" cy="0"/>
        </a:xfrm>
      </p:grpSpPr>
      <p:sp>
        <p:nvSpPr>
          <p:cNvPr id="71" name="عنوان القسم"/>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عنوان القسم</a:t>
            </a:r>
          </a:p>
        </p:txBody>
      </p:sp>
      <p:sp>
        <p:nvSpPr>
          <p:cNvPr id="72" name="رقم الشريحة"/>
          <p:cNvSpPr txBox="1"/>
          <p:nvPr>
            <p:ph type="sldNum" sz="quarter" idx="2"/>
          </p:nvPr>
        </p:nvSpPr>
        <p:spPr>
          <a:xfrm>
            <a:off x="12008514" y="13084435"/>
            <a:ext cx="354475" cy="375398"/>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فقط">
    <p:spTree>
      <p:nvGrpSpPr>
        <p:cNvPr id="1" name=""/>
        <p:cNvGrpSpPr/>
        <p:nvPr/>
      </p:nvGrpSpPr>
      <p:grpSpPr>
        <a:xfrm>
          <a:off x="0" y="0"/>
          <a:ext cx="0" cy="0"/>
          <a:chOff x="0" y="0"/>
          <a:chExt cx="0" cy="0"/>
        </a:xfrm>
      </p:grpSpPr>
      <p:sp>
        <p:nvSpPr>
          <p:cNvPr id="79" name="عنوان الشريحة"/>
          <p:cNvSpPr txBox="1"/>
          <p:nvPr>
            <p:ph type="title" hasCustomPrompt="1"/>
          </p:nvPr>
        </p:nvSpPr>
        <p:spPr>
          <a:xfrm>
            <a:off x="1206500" y="1079500"/>
            <a:ext cx="21971000" cy="1434949"/>
          </a:xfrm>
          <a:prstGeom prst="rect">
            <a:avLst/>
          </a:prstGeom>
        </p:spPr>
        <p:txBody>
          <a:bodyPr/>
          <a:lstStyle/>
          <a:p>
            <a:pPr/>
            <a:r>
              <a:t>عنوان الشريحة</a:t>
            </a:r>
          </a:p>
        </p:txBody>
      </p:sp>
      <p:sp>
        <p:nvSpPr>
          <p:cNvPr id="80" name="العنوان الفرعي على الشريحة"/>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b="1" sz="5170"/>
            </a:lvl1pPr>
          </a:lstStyle>
          <a:p>
            <a:pPr/>
            <a:r>
              <a:t>العنوان الفرعي على الشريحة</a:t>
            </a:r>
          </a:p>
        </p:txBody>
      </p:sp>
      <p:sp>
        <p:nvSpPr>
          <p:cNvPr id="8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أجندة">
    <p:spTree>
      <p:nvGrpSpPr>
        <p:cNvPr id="1" name=""/>
        <p:cNvGrpSpPr/>
        <p:nvPr/>
      </p:nvGrpSpPr>
      <p:grpSpPr>
        <a:xfrm>
          <a:off x="0" y="0"/>
          <a:ext cx="0" cy="0"/>
          <a:chOff x="0" y="0"/>
          <a:chExt cx="0" cy="0"/>
        </a:xfrm>
      </p:grpSpPr>
      <p:sp>
        <p:nvSpPr>
          <p:cNvPr id="88" name="عنوان الأجندة"/>
          <p:cNvSpPr txBox="1"/>
          <p:nvPr>
            <p:ph type="title" hasCustomPrompt="1"/>
          </p:nvPr>
        </p:nvSpPr>
        <p:spPr>
          <a:xfrm>
            <a:off x="1206500" y="1079500"/>
            <a:ext cx="21971000" cy="1435100"/>
          </a:xfrm>
          <a:prstGeom prst="rect">
            <a:avLst/>
          </a:prstGeom>
        </p:spPr>
        <p:txBody>
          <a:bodyPr/>
          <a:lstStyle/>
          <a:p>
            <a:pPr/>
            <a:r>
              <a:t>عنوان الأجندة</a:t>
            </a:r>
          </a:p>
        </p:txBody>
      </p:sp>
      <p:sp>
        <p:nvSpPr>
          <p:cNvPr id="89" name="العنوان الفرعي في الأجندة"/>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b="1" sz="5170"/>
            </a:lvl1pPr>
          </a:lstStyle>
          <a:p>
            <a:pPr/>
            <a:r>
              <a:t>العنوان الفرعي في الأجندة</a:t>
            </a:r>
          </a:p>
        </p:txBody>
      </p:sp>
      <p:sp>
        <p:nvSpPr>
          <p:cNvPr id="90" name="مستوى النص الأول…"/>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موضوعات الأجندة</a:t>
            </a:r>
          </a:p>
          <a:p>
            <a:pPr lvl="1"/>
            <a:r>
              <a:t/>
            </a:r>
          </a:p>
          <a:p>
            <a:pPr lvl="2"/>
            <a:r>
              <a:t/>
            </a:r>
          </a:p>
          <a:p>
            <a:pPr lvl="3"/>
            <a:r>
              <a:t/>
            </a:r>
          </a:p>
          <a:p>
            <a:pPr lvl="4"/>
            <a:r>
              <a:t/>
            </a:r>
          </a:p>
        </p:txBody>
      </p:sp>
      <p:sp>
        <p:nvSpPr>
          <p:cNvPr id="9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عنوان الشريحة"/>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عنوان الشريحة</a:t>
            </a:r>
          </a:p>
        </p:txBody>
      </p:sp>
      <p:sp>
        <p:nvSpPr>
          <p:cNvPr id="3" name="مستوى النص الأول…"/>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نص التعداد النقطي في الشريحة</a:t>
            </a:r>
          </a:p>
          <a:p>
            <a:pPr lvl="1"/>
            <a:r>
              <a:t/>
            </a:r>
          </a:p>
          <a:p>
            <a:pPr lvl="2"/>
            <a:r>
              <a:t/>
            </a:r>
          </a:p>
          <a:p>
            <a:pPr lvl="3"/>
            <a:r>
              <a:t/>
            </a:r>
          </a:p>
          <a:p>
            <a:pPr lvl="4"/>
            <a:r>
              <a:t/>
            </a:r>
          </a:p>
        </p:txBody>
      </p:sp>
      <p:sp>
        <p:nvSpPr>
          <p:cNvPr id="4" name="رقم الشريحة"/>
          <p:cNvSpPr txBox="1"/>
          <p:nvPr>
            <p:ph type="sldNum" sz="quarter" idx="2"/>
          </p:nvPr>
        </p:nvSpPr>
        <p:spPr>
          <a:xfrm>
            <a:off x="12008514" y="13080201"/>
            <a:ext cx="354475" cy="375398"/>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r" defTabSz="2438338" rtl="1"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1.bmp"/></Relationships>

</file>

<file path=ppt/slides/_rels/slide3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38.png"/><Relationship Id="rId4" Type="http://schemas.openxmlformats.org/officeDocument/2006/relationships/image" Target="../media/image39.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4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1.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46.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46.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1" name="Frame 3"/>
          <p:cNvSpPr/>
          <p:nvPr/>
        </p:nvSpPr>
        <p:spPr>
          <a:xfrm>
            <a:off x="539173" y="372291"/>
            <a:ext cx="23305655" cy="129714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71" y="127"/>
                </a:moveTo>
                <a:lnTo>
                  <a:pt x="71" y="21473"/>
                </a:lnTo>
                <a:lnTo>
                  <a:pt x="21529" y="21473"/>
                </a:lnTo>
                <a:lnTo>
                  <a:pt x="21529" y="127"/>
                </a:lnTo>
                <a:close/>
              </a:path>
            </a:pathLst>
          </a:custGeom>
          <a:solidFill>
            <a:srgbClr val="3CAD99"/>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pic>
        <p:nvPicPr>
          <p:cNvPr id="152" name="صورة" descr="صورة"/>
          <p:cNvPicPr>
            <a:picLocks noChangeAspect="1"/>
          </p:cNvPicPr>
          <p:nvPr/>
        </p:nvPicPr>
        <p:blipFill>
          <a:blip r:embed="rId3">
            <a:extLst/>
          </a:blip>
          <a:stretch>
            <a:fillRect/>
          </a:stretch>
        </p:blipFill>
        <p:spPr>
          <a:xfrm>
            <a:off x="5497329" y="3208785"/>
            <a:ext cx="13389342" cy="858056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7" name="Oval 45"/>
          <p:cNvSpPr/>
          <p:nvPr/>
        </p:nvSpPr>
        <p:spPr>
          <a:xfrm>
            <a:off x="8257085" y="3006779"/>
            <a:ext cx="9093421" cy="9093422"/>
          </a:xfrm>
          <a:prstGeom prst="ellipse">
            <a:avLst/>
          </a:prstGeom>
          <a:solidFill>
            <a:srgbClr val="9B8752"/>
          </a:solidFill>
          <a:ln w="101600">
            <a:solidFill>
              <a:srgbClr val="767171"/>
            </a:solidFill>
            <a:miter/>
          </a:ln>
        </p:spPr>
        <p:txBody>
          <a:bodyPr lIns="50800" tIns="50800" rIns="50800" bIns="50800" anchor="ctr"/>
          <a:lstStyle/>
          <a:p>
            <a:pPr defTabSz="825500" rtl="0">
              <a:defRPr sz="2800">
                <a:solidFill>
                  <a:srgbClr val="595959"/>
                </a:solidFill>
                <a:latin typeface="Helvetica Neue Medium"/>
                <a:ea typeface="Helvetica Neue Medium"/>
                <a:cs typeface="Helvetica Neue Medium"/>
                <a:sym typeface="Helvetica Neue Medium"/>
              </a:defRPr>
            </a:pPr>
          </a:p>
        </p:txBody>
      </p:sp>
      <p:sp>
        <p:nvSpPr>
          <p:cNvPr id="218" name="Oval 35"/>
          <p:cNvSpPr/>
          <p:nvPr/>
        </p:nvSpPr>
        <p:spPr>
          <a:xfrm>
            <a:off x="10718748" y="5401283"/>
            <a:ext cx="4196365" cy="4196365"/>
          </a:xfrm>
          <a:prstGeom prst="ellipse">
            <a:avLst/>
          </a:prstGeom>
          <a:solidFill>
            <a:srgbClr val="D0AF5E"/>
          </a:solidFill>
          <a:ln w="101600">
            <a:solidFill>
              <a:srgbClr val="767171"/>
            </a:solidFill>
            <a:miter/>
          </a:ln>
        </p:spPr>
        <p:txBody>
          <a:bodyPr lIns="50800" tIns="50800" rIns="50800" bIns="50800" anchor="ctr"/>
          <a:lstStyle/>
          <a:p>
            <a:pPr defTabSz="825500" rtl="0">
              <a:defRPr sz="2800">
                <a:solidFill>
                  <a:srgbClr val="595959"/>
                </a:solidFill>
                <a:latin typeface="Helvetica Neue Medium"/>
                <a:ea typeface="Helvetica Neue Medium"/>
                <a:cs typeface="Helvetica Neue Medium"/>
                <a:sym typeface="Helvetica Neue Medium"/>
              </a:defRPr>
            </a:pPr>
          </a:p>
        </p:txBody>
      </p:sp>
      <p:sp>
        <p:nvSpPr>
          <p:cNvPr id="219" name="Oval 36"/>
          <p:cNvSpPr/>
          <p:nvPr/>
        </p:nvSpPr>
        <p:spPr>
          <a:xfrm>
            <a:off x="11056118" y="5738654"/>
            <a:ext cx="3521621" cy="3521620"/>
          </a:xfrm>
          <a:prstGeom prst="ellipse">
            <a:avLst/>
          </a:prstGeom>
          <a:solidFill>
            <a:srgbClr val="E7D6AC"/>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20" name="Oval 38"/>
          <p:cNvSpPr/>
          <p:nvPr/>
        </p:nvSpPr>
        <p:spPr>
          <a:xfrm>
            <a:off x="14561751" y="10215570"/>
            <a:ext cx="1947733" cy="1947733"/>
          </a:xfrm>
          <a:prstGeom prst="ellipse">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221" name="Oval 39"/>
          <p:cNvSpPr/>
          <p:nvPr/>
        </p:nvSpPr>
        <p:spPr>
          <a:xfrm>
            <a:off x="9175543" y="10215570"/>
            <a:ext cx="1947733" cy="1947733"/>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22" name="Oval 40"/>
          <p:cNvSpPr/>
          <p:nvPr/>
        </p:nvSpPr>
        <p:spPr>
          <a:xfrm>
            <a:off x="7199155" y="6511149"/>
            <a:ext cx="1947733" cy="1947733"/>
          </a:xfrm>
          <a:prstGeom prst="ellipse">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223" name="Oval 41"/>
          <p:cNvSpPr/>
          <p:nvPr/>
        </p:nvSpPr>
        <p:spPr>
          <a:xfrm>
            <a:off x="9175543" y="2806729"/>
            <a:ext cx="1947733" cy="1947734"/>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24" name="Oval 42"/>
          <p:cNvSpPr/>
          <p:nvPr/>
        </p:nvSpPr>
        <p:spPr>
          <a:xfrm>
            <a:off x="14561751" y="2806729"/>
            <a:ext cx="1947733" cy="1947734"/>
          </a:xfrm>
          <a:prstGeom prst="ellipse">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225" name="Oval 43"/>
          <p:cNvSpPr/>
          <p:nvPr/>
        </p:nvSpPr>
        <p:spPr>
          <a:xfrm>
            <a:off x="16503268" y="6511149"/>
            <a:ext cx="1947733" cy="1947733"/>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26" name="TextBox 6"/>
          <p:cNvSpPr txBox="1"/>
          <p:nvPr/>
        </p:nvSpPr>
        <p:spPr>
          <a:xfrm>
            <a:off x="16916397" y="3321494"/>
            <a:ext cx="3816919"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مبادئ عامة</a:t>
            </a:r>
          </a:p>
        </p:txBody>
      </p:sp>
      <p:sp>
        <p:nvSpPr>
          <p:cNvPr id="227" name="TextBox 14"/>
          <p:cNvSpPr txBox="1"/>
          <p:nvPr/>
        </p:nvSpPr>
        <p:spPr>
          <a:xfrm>
            <a:off x="11357119" y="6417521"/>
            <a:ext cx="2813673" cy="21349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المبادئ</a:t>
            </a:r>
          </a:p>
          <a:p>
            <a:pPr rtl="0">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العامة</a:t>
            </a:r>
          </a:p>
        </p:txBody>
      </p:sp>
      <p:sp>
        <p:nvSpPr>
          <p:cNvPr id="228" name="TextBox 6"/>
          <p:cNvSpPr txBox="1"/>
          <p:nvPr/>
        </p:nvSpPr>
        <p:spPr>
          <a:xfrm>
            <a:off x="18905365" y="6801103"/>
            <a:ext cx="3329255"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الحياد</a:t>
            </a:r>
          </a:p>
        </p:txBody>
      </p:sp>
      <p:sp>
        <p:nvSpPr>
          <p:cNvPr id="229" name="TextBox 6"/>
          <p:cNvSpPr txBox="1"/>
          <p:nvPr/>
        </p:nvSpPr>
        <p:spPr>
          <a:xfrm>
            <a:off x="18043316" y="10922070"/>
            <a:ext cx="3329255"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الكفاءة</a:t>
            </a:r>
          </a:p>
        </p:txBody>
      </p:sp>
      <p:sp>
        <p:nvSpPr>
          <p:cNvPr id="230" name="TextBox 6"/>
          <p:cNvSpPr txBox="1"/>
          <p:nvPr/>
        </p:nvSpPr>
        <p:spPr>
          <a:xfrm>
            <a:off x="4874273" y="3321492"/>
            <a:ext cx="4126729"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المسؤولية</a:t>
            </a:r>
          </a:p>
        </p:txBody>
      </p:sp>
      <p:sp>
        <p:nvSpPr>
          <p:cNvPr id="231" name="TextBox 6"/>
          <p:cNvSpPr txBox="1"/>
          <p:nvPr/>
        </p:nvSpPr>
        <p:spPr>
          <a:xfrm>
            <a:off x="1890257" y="6547755"/>
            <a:ext cx="5095216" cy="19034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معالجة الشكوى والطعون</a:t>
            </a:r>
          </a:p>
        </p:txBody>
      </p:sp>
      <p:sp>
        <p:nvSpPr>
          <p:cNvPr id="232" name="TextBox 6"/>
          <p:cNvSpPr txBox="1"/>
          <p:nvPr/>
        </p:nvSpPr>
        <p:spPr>
          <a:xfrm>
            <a:off x="3409403" y="10922070"/>
            <a:ext cx="5591596"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السرية والشفافية</a:t>
            </a:r>
          </a:p>
        </p:txBody>
      </p:sp>
      <p:sp>
        <p:nvSpPr>
          <p:cNvPr id="233" name="TextBox 10"/>
          <p:cNvSpPr txBox="1"/>
          <p:nvPr/>
        </p:nvSpPr>
        <p:spPr>
          <a:xfrm>
            <a:off x="14899720" y="2432014"/>
            <a:ext cx="1347713" cy="1475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1</a:t>
            </a:r>
          </a:p>
        </p:txBody>
      </p:sp>
      <p:sp>
        <p:nvSpPr>
          <p:cNvPr id="234" name="TextBox 10"/>
          <p:cNvSpPr txBox="1"/>
          <p:nvPr/>
        </p:nvSpPr>
        <p:spPr>
          <a:xfrm>
            <a:off x="16816940" y="6120358"/>
            <a:ext cx="1347713" cy="1475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rgbClr val="E7D6AC"/>
                </a:solidFill>
                <a:latin typeface="Calibri"/>
                <a:ea typeface="Calibri"/>
                <a:cs typeface="Calibri"/>
                <a:sym typeface="Calibri"/>
              </a:defRPr>
            </a:lvl1pPr>
          </a:lstStyle>
          <a:p>
            <a:pPr rtl="0">
              <a:defRPr/>
            </a:pPr>
            <a:r>
              <a:t>2</a:t>
            </a:r>
          </a:p>
        </p:txBody>
      </p:sp>
      <p:sp>
        <p:nvSpPr>
          <p:cNvPr id="235" name="TextBox 10"/>
          <p:cNvSpPr txBox="1"/>
          <p:nvPr/>
        </p:nvSpPr>
        <p:spPr>
          <a:xfrm>
            <a:off x="14899720" y="9751687"/>
            <a:ext cx="1347713"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3</a:t>
            </a:r>
          </a:p>
        </p:txBody>
      </p:sp>
      <p:sp>
        <p:nvSpPr>
          <p:cNvPr id="236" name="TextBox 10"/>
          <p:cNvSpPr txBox="1"/>
          <p:nvPr/>
        </p:nvSpPr>
        <p:spPr>
          <a:xfrm>
            <a:off x="9475553" y="9751687"/>
            <a:ext cx="1347713"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rgbClr val="E7D6AC"/>
                </a:solidFill>
                <a:latin typeface="Calibri"/>
                <a:ea typeface="Calibri"/>
                <a:cs typeface="Calibri"/>
                <a:sym typeface="Calibri"/>
              </a:defRPr>
            </a:lvl1pPr>
          </a:lstStyle>
          <a:p>
            <a:pPr rtl="0">
              <a:defRPr/>
            </a:pPr>
            <a:r>
              <a:t>4</a:t>
            </a:r>
          </a:p>
        </p:txBody>
      </p:sp>
      <p:sp>
        <p:nvSpPr>
          <p:cNvPr id="237" name="TextBox 10"/>
          <p:cNvSpPr txBox="1"/>
          <p:nvPr/>
        </p:nvSpPr>
        <p:spPr>
          <a:xfrm>
            <a:off x="7469208" y="6120358"/>
            <a:ext cx="1347713" cy="1475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5</a:t>
            </a:r>
          </a:p>
        </p:txBody>
      </p:sp>
      <p:sp>
        <p:nvSpPr>
          <p:cNvPr id="238" name="TextBox 10"/>
          <p:cNvSpPr txBox="1"/>
          <p:nvPr/>
        </p:nvSpPr>
        <p:spPr>
          <a:xfrm>
            <a:off x="9475553" y="2432014"/>
            <a:ext cx="1347713" cy="1475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rgbClr val="E7D6AC"/>
                </a:solidFill>
                <a:latin typeface="Calibri"/>
                <a:ea typeface="Calibri"/>
                <a:cs typeface="Calibri"/>
                <a:sym typeface="Calibri"/>
              </a:defRPr>
            </a:lvl1pPr>
          </a:lstStyle>
          <a:p>
            <a:pPr rtl="0">
              <a:defRPr/>
            </a:pPr>
            <a:r>
              <a:t>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8"/>
                                        </p:tgtEl>
                                        <p:attrNameLst>
                                          <p:attrName>style.visibility</p:attrName>
                                        </p:attrNameLst>
                                      </p:cBhvr>
                                      <p:to>
                                        <p:strVal val="visible"/>
                                      </p:to>
                                    </p:set>
                                    <p:animEffect filter="fade" transition="in">
                                      <p:cBhvr>
                                        <p:cTn id="7" dur="2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19"/>
                                        </p:tgtEl>
                                        <p:attrNameLst>
                                          <p:attrName>style.visibility</p:attrName>
                                        </p:attrNameLst>
                                      </p:cBhvr>
                                      <p:to>
                                        <p:strVal val="visible"/>
                                      </p:to>
                                    </p:set>
                                    <p:animEffect filter="fade" transition="in">
                                      <p:cBhvr>
                                        <p:cTn id="12" dur="20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27"/>
                                        </p:tgtEl>
                                        <p:attrNameLst>
                                          <p:attrName>style.visibility</p:attrName>
                                        </p:attrNameLst>
                                      </p:cBhvr>
                                      <p:to>
                                        <p:strVal val="visible"/>
                                      </p:to>
                                    </p:set>
                                    <p:animEffect filter="wipe(up)" transition="in">
                                      <p:cBhvr>
                                        <p:cTn id="17" dur="5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17"/>
                                        </p:tgtEl>
                                        <p:attrNameLst>
                                          <p:attrName>style.visibility</p:attrName>
                                        </p:attrNameLst>
                                      </p:cBhvr>
                                      <p:to>
                                        <p:strVal val="visible"/>
                                      </p:to>
                                    </p:set>
                                    <p:animEffect filter="fade" transition="in">
                                      <p:cBhvr>
                                        <p:cTn id="22" dur="20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224"/>
                                        </p:tgtEl>
                                        <p:attrNameLst>
                                          <p:attrName>style.visibility</p:attrName>
                                        </p:attrNameLst>
                                      </p:cBhvr>
                                      <p:to>
                                        <p:strVal val="visible"/>
                                      </p:to>
                                    </p:set>
                                    <p:animEffect filter="fade" transition="in">
                                      <p:cBhvr>
                                        <p:cTn id="27" dur="2000"/>
                                        <p:tgtEl>
                                          <p:spTgt spid="22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 presetID="22" grpId="6" fill="hold">
                                  <p:stCondLst>
                                    <p:cond delay="0"/>
                                  </p:stCondLst>
                                  <p:iterate type="el" backwards="0">
                                    <p:tmAbs val="0"/>
                                  </p:iterate>
                                  <p:childTnLst>
                                    <p:set>
                                      <p:cBhvr>
                                        <p:cTn id="31" fill="hold"/>
                                        <p:tgtEl>
                                          <p:spTgt spid="233"/>
                                        </p:tgtEl>
                                        <p:attrNameLst>
                                          <p:attrName>style.visibility</p:attrName>
                                        </p:attrNameLst>
                                      </p:cBhvr>
                                      <p:to>
                                        <p:strVal val="visible"/>
                                      </p:to>
                                    </p:set>
                                    <p:animEffect filter="wipe(up)" transition="in">
                                      <p:cBhvr>
                                        <p:cTn id="32" dur="500"/>
                                        <p:tgtEl>
                                          <p:spTgt spid="23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23" grpId="7" fill="hold">
                                  <p:stCondLst>
                                    <p:cond delay="0"/>
                                  </p:stCondLst>
                                  <p:iterate type="el" backwards="0">
                                    <p:tmAbs val="0"/>
                                  </p:iterate>
                                  <p:childTnLst>
                                    <p:set>
                                      <p:cBhvr>
                                        <p:cTn id="36" fill="hold"/>
                                        <p:tgtEl>
                                          <p:spTgt spid="226">
                                            <p:bg/>
                                          </p:spTgt>
                                        </p:tgtEl>
                                        <p:attrNameLst>
                                          <p:attrName>style.visibility</p:attrName>
                                        </p:attrNameLst>
                                      </p:cBhvr>
                                      <p:to>
                                        <p:strVal val="visible"/>
                                      </p:to>
                                    </p:set>
                                    <p:anim calcmode="lin" valueType="num">
                                      <p:cBhvr>
                                        <p:cTn id="37" dur="750" fill="hold"/>
                                        <p:tgtEl>
                                          <p:spTgt spid="226">
                                            <p:bg/>
                                          </p:spTgt>
                                        </p:tgtEl>
                                        <p:attrNameLst>
                                          <p:attrName>ppt_w</p:attrName>
                                        </p:attrNameLst>
                                      </p:cBhvr>
                                      <p:tavLst>
                                        <p:tav tm="0">
                                          <p:val>
                                            <p:fltVal val="0"/>
                                          </p:val>
                                        </p:tav>
                                        <p:tav tm="100000">
                                          <p:val>
                                            <p:strVal val="#ppt_w"/>
                                          </p:val>
                                        </p:tav>
                                      </p:tavLst>
                                    </p:anim>
                                    <p:anim calcmode="lin" valueType="num">
                                      <p:cBhvr>
                                        <p:cTn id="38" dur="750" fill="hold"/>
                                        <p:tgtEl>
                                          <p:spTgt spid="226">
                                            <p:bg/>
                                          </p:spTgt>
                                        </p:tgtEl>
                                        <p:attrNameLst>
                                          <p:attrName>ppt_h</p:attrName>
                                        </p:attrNameLst>
                                      </p:cBhvr>
                                      <p:tavLst>
                                        <p:tav tm="0">
                                          <p:val>
                                            <p:fltVal val="0"/>
                                          </p:val>
                                        </p:tav>
                                        <p:tav tm="100000">
                                          <p:val>
                                            <p:strVal val="#ppt_h"/>
                                          </p:val>
                                        </p:tav>
                                      </p:tavLst>
                                    </p:anim>
                                  </p:childTnLst>
                                </p:cTn>
                              </p:par>
                              <p:par>
                                <p:cTn id="39" presetClass="entr" nodeType="withEffect" presetSubtype="16" presetID="23" grpId="7" fill="hold">
                                  <p:stCondLst>
                                    <p:cond delay="0"/>
                                  </p:stCondLst>
                                  <p:iterate type="el" backwards="0">
                                    <p:tmAbs val="0"/>
                                  </p:iterate>
                                  <p:childTnLst>
                                    <p:set>
                                      <p:cBhvr>
                                        <p:cTn id="40" fill="hold"/>
                                        <p:tgtEl>
                                          <p:spTgt spid="226">
                                            <p:txEl>
                                              <p:pRg st="0" end="0"/>
                                            </p:txEl>
                                          </p:spTgt>
                                        </p:tgtEl>
                                        <p:attrNameLst>
                                          <p:attrName>style.visibility</p:attrName>
                                        </p:attrNameLst>
                                      </p:cBhvr>
                                      <p:to>
                                        <p:strVal val="visible"/>
                                      </p:to>
                                    </p:set>
                                    <p:anim calcmode="lin" valueType="num">
                                      <p:cBhvr>
                                        <p:cTn id="41" dur="750" fill="hold"/>
                                        <p:tgtEl>
                                          <p:spTgt spid="226">
                                            <p:txEl>
                                              <p:pRg st="0" end="0"/>
                                            </p:txEl>
                                          </p:spTgt>
                                        </p:tgtEl>
                                        <p:attrNameLst>
                                          <p:attrName>ppt_w</p:attrName>
                                        </p:attrNameLst>
                                      </p:cBhvr>
                                      <p:tavLst>
                                        <p:tav tm="0">
                                          <p:val>
                                            <p:fltVal val="0"/>
                                          </p:val>
                                        </p:tav>
                                        <p:tav tm="100000">
                                          <p:val>
                                            <p:strVal val="#ppt_w"/>
                                          </p:val>
                                        </p:tav>
                                      </p:tavLst>
                                    </p:anim>
                                    <p:anim calcmode="lin" valueType="num">
                                      <p:cBhvr>
                                        <p:cTn id="42" dur="750" fill="hold"/>
                                        <p:tgtEl>
                                          <p:spTgt spid="22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8" fill="hold">
                                  <p:stCondLst>
                                    <p:cond delay="0"/>
                                  </p:stCondLst>
                                  <p:iterate type="el" backwards="0">
                                    <p:tmAbs val="0"/>
                                  </p:iterate>
                                  <p:childTnLst>
                                    <p:set>
                                      <p:cBhvr>
                                        <p:cTn id="46" fill="hold"/>
                                        <p:tgtEl>
                                          <p:spTgt spid="225"/>
                                        </p:tgtEl>
                                        <p:attrNameLst>
                                          <p:attrName>style.visibility</p:attrName>
                                        </p:attrNameLst>
                                      </p:cBhvr>
                                      <p:to>
                                        <p:strVal val="visible"/>
                                      </p:to>
                                    </p:set>
                                    <p:animEffect filter="fade" transition="in">
                                      <p:cBhvr>
                                        <p:cTn id="47" dur="2000"/>
                                        <p:tgtEl>
                                          <p:spTgt spid="225"/>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 presetID="22" grpId="9" fill="hold">
                                  <p:stCondLst>
                                    <p:cond delay="0"/>
                                  </p:stCondLst>
                                  <p:iterate type="el" backwards="0">
                                    <p:tmAbs val="0"/>
                                  </p:iterate>
                                  <p:childTnLst>
                                    <p:set>
                                      <p:cBhvr>
                                        <p:cTn id="51" fill="hold"/>
                                        <p:tgtEl>
                                          <p:spTgt spid="234"/>
                                        </p:tgtEl>
                                        <p:attrNameLst>
                                          <p:attrName>style.visibility</p:attrName>
                                        </p:attrNameLst>
                                      </p:cBhvr>
                                      <p:to>
                                        <p:strVal val="visible"/>
                                      </p:to>
                                    </p:set>
                                    <p:animEffect filter="wipe(up)" transition="in">
                                      <p:cBhvr>
                                        <p:cTn id="52" dur="500"/>
                                        <p:tgtEl>
                                          <p:spTgt spid="23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16" presetID="23" grpId="10" fill="hold">
                                  <p:stCondLst>
                                    <p:cond delay="0"/>
                                  </p:stCondLst>
                                  <p:iterate type="el" backwards="0">
                                    <p:tmAbs val="0"/>
                                  </p:iterate>
                                  <p:childTnLst>
                                    <p:set>
                                      <p:cBhvr>
                                        <p:cTn id="56" fill="hold"/>
                                        <p:tgtEl>
                                          <p:spTgt spid="228">
                                            <p:bg/>
                                          </p:spTgt>
                                        </p:tgtEl>
                                        <p:attrNameLst>
                                          <p:attrName>style.visibility</p:attrName>
                                        </p:attrNameLst>
                                      </p:cBhvr>
                                      <p:to>
                                        <p:strVal val="visible"/>
                                      </p:to>
                                    </p:set>
                                    <p:anim calcmode="lin" valueType="num">
                                      <p:cBhvr>
                                        <p:cTn id="57" dur="750" fill="hold"/>
                                        <p:tgtEl>
                                          <p:spTgt spid="228">
                                            <p:bg/>
                                          </p:spTgt>
                                        </p:tgtEl>
                                        <p:attrNameLst>
                                          <p:attrName>ppt_w</p:attrName>
                                        </p:attrNameLst>
                                      </p:cBhvr>
                                      <p:tavLst>
                                        <p:tav tm="0">
                                          <p:val>
                                            <p:fltVal val="0"/>
                                          </p:val>
                                        </p:tav>
                                        <p:tav tm="100000">
                                          <p:val>
                                            <p:strVal val="#ppt_w"/>
                                          </p:val>
                                        </p:tav>
                                      </p:tavLst>
                                    </p:anim>
                                    <p:anim calcmode="lin" valueType="num">
                                      <p:cBhvr>
                                        <p:cTn id="58" dur="750" fill="hold"/>
                                        <p:tgtEl>
                                          <p:spTgt spid="228">
                                            <p:bg/>
                                          </p:spTgt>
                                        </p:tgtEl>
                                        <p:attrNameLst>
                                          <p:attrName>ppt_h</p:attrName>
                                        </p:attrNameLst>
                                      </p:cBhvr>
                                      <p:tavLst>
                                        <p:tav tm="0">
                                          <p:val>
                                            <p:fltVal val="0"/>
                                          </p:val>
                                        </p:tav>
                                        <p:tav tm="100000">
                                          <p:val>
                                            <p:strVal val="#ppt_h"/>
                                          </p:val>
                                        </p:tav>
                                      </p:tavLst>
                                    </p:anim>
                                  </p:childTnLst>
                                </p:cTn>
                              </p:par>
                              <p:par>
                                <p:cTn id="59" presetClass="entr" nodeType="withEffect" presetSubtype="16" presetID="23" grpId="10" fill="hold">
                                  <p:stCondLst>
                                    <p:cond delay="0"/>
                                  </p:stCondLst>
                                  <p:iterate type="el" backwards="0">
                                    <p:tmAbs val="0"/>
                                  </p:iterate>
                                  <p:childTnLst>
                                    <p:set>
                                      <p:cBhvr>
                                        <p:cTn id="60" fill="hold"/>
                                        <p:tgtEl>
                                          <p:spTgt spid="228">
                                            <p:txEl>
                                              <p:pRg st="0" end="0"/>
                                            </p:txEl>
                                          </p:spTgt>
                                        </p:tgtEl>
                                        <p:attrNameLst>
                                          <p:attrName>style.visibility</p:attrName>
                                        </p:attrNameLst>
                                      </p:cBhvr>
                                      <p:to>
                                        <p:strVal val="visible"/>
                                      </p:to>
                                    </p:set>
                                    <p:anim calcmode="lin" valueType="num">
                                      <p:cBhvr>
                                        <p:cTn id="61" dur="750" fill="hold"/>
                                        <p:tgtEl>
                                          <p:spTgt spid="228">
                                            <p:txEl>
                                              <p:pRg st="0" end="0"/>
                                            </p:txEl>
                                          </p:spTgt>
                                        </p:tgtEl>
                                        <p:attrNameLst>
                                          <p:attrName>ppt_w</p:attrName>
                                        </p:attrNameLst>
                                      </p:cBhvr>
                                      <p:tavLst>
                                        <p:tav tm="0">
                                          <p:val>
                                            <p:fltVal val="0"/>
                                          </p:val>
                                        </p:tav>
                                        <p:tav tm="100000">
                                          <p:val>
                                            <p:strVal val="#ppt_w"/>
                                          </p:val>
                                        </p:tav>
                                      </p:tavLst>
                                    </p:anim>
                                    <p:anim calcmode="lin" valueType="num">
                                      <p:cBhvr>
                                        <p:cTn id="62" dur="750" fill="hold"/>
                                        <p:tgtEl>
                                          <p:spTgt spid="2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ID="10" grpId="11" fill="hold">
                                  <p:stCondLst>
                                    <p:cond delay="0"/>
                                  </p:stCondLst>
                                  <p:iterate type="el" backwards="0">
                                    <p:tmAbs val="0"/>
                                  </p:iterate>
                                  <p:childTnLst>
                                    <p:set>
                                      <p:cBhvr>
                                        <p:cTn id="66" fill="hold"/>
                                        <p:tgtEl>
                                          <p:spTgt spid="220"/>
                                        </p:tgtEl>
                                        <p:attrNameLst>
                                          <p:attrName>style.visibility</p:attrName>
                                        </p:attrNameLst>
                                      </p:cBhvr>
                                      <p:to>
                                        <p:strVal val="visible"/>
                                      </p:to>
                                    </p:set>
                                    <p:animEffect filter="fade" transition="in">
                                      <p:cBhvr>
                                        <p:cTn id="67" dur="2000"/>
                                        <p:tgtEl>
                                          <p:spTgt spid="220"/>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1" presetID="22" grpId="12" fill="hold">
                                  <p:stCondLst>
                                    <p:cond delay="0"/>
                                  </p:stCondLst>
                                  <p:iterate type="el" backwards="0">
                                    <p:tmAbs val="0"/>
                                  </p:iterate>
                                  <p:childTnLst>
                                    <p:set>
                                      <p:cBhvr>
                                        <p:cTn id="71" fill="hold"/>
                                        <p:tgtEl>
                                          <p:spTgt spid="235"/>
                                        </p:tgtEl>
                                        <p:attrNameLst>
                                          <p:attrName>style.visibility</p:attrName>
                                        </p:attrNameLst>
                                      </p:cBhvr>
                                      <p:to>
                                        <p:strVal val="visible"/>
                                      </p:to>
                                    </p:set>
                                    <p:animEffect filter="wipe(up)" transition="in">
                                      <p:cBhvr>
                                        <p:cTn id="72" dur="500"/>
                                        <p:tgtEl>
                                          <p:spTgt spid="235"/>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16" presetID="23" grpId="13" fill="hold">
                                  <p:stCondLst>
                                    <p:cond delay="0"/>
                                  </p:stCondLst>
                                  <p:iterate type="el" backwards="0">
                                    <p:tmAbs val="0"/>
                                  </p:iterate>
                                  <p:childTnLst>
                                    <p:set>
                                      <p:cBhvr>
                                        <p:cTn id="76" fill="hold"/>
                                        <p:tgtEl>
                                          <p:spTgt spid="229">
                                            <p:bg/>
                                          </p:spTgt>
                                        </p:tgtEl>
                                        <p:attrNameLst>
                                          <p:attrName>style.visibility</p:attrName>
                                        </p:attrNameLst>
                                      </p:cBhvr>
                                      <p:to>
                                        <p:strVal val="visible"/>
                                      </p:to>
                                    </p:set>
                                    <p:anim calcmode="lin" valueType="num">
                                      <p:cBhvr>
                                        <p:cTn id="77" dur="750" fill="hold"/>
                                        <p:tgtEl>
                                          <p:spTgt spid="229">
                                            <p:bg/>
                                          </p:spTgt>
                                        </p:tgtEl>
                                        <p:attrNameLst>
                                          <p:attrName>ppt_w</p:attrName>
                                        </p:attrNameLst>
                                      </p:cBhvr>
                                      <p:tavLst>
                                        <p:tav tm="0">
                                          <p:val>
                                            <p:fltVal val="0"/>
                                          </p:val>
                                        </p:tav>
                                        <p:tav tm="100000">
                                          <p:val>
                                            <p:strVal val="#ppt_w"/>
                                          </p:val>
                                        </p:tav>
                                      </p:tavLst>
                                    </p:anim>
                                    <p:anim calcmode="lin" valueType="num">
                                      <p:cBhvr>
                                        <p:cTn id="78" dur="750" fill="hold"/>
                                        <p:tgtEl>
                                          <p:spTgt spid="229">
                                            <p:bg/>
                                          </p:spTgt>
                                        </p:tgtEl>
                                        <p:attrNameLst>
                                          <p:attrName>ppt_h</p:attrName>
                                        </p:attrNameLst>
                                      </p:cBhvr>
                                      <p:tavLst>
                                        <p:tav tm="0">
                                          <p:val>
                                            <p:fltVal val="0"/>
                                          </p:val>
                                        </p:tav>
                                        <p:tav tm="100000">
                                          <p:val>
                                            <p:strVal val="#ppt_h"/>
                                          </p:val>
                                        </p:tav>
                                      </p:tavLst>
                                    </p:anim>
                                  </p:childTnLst>
                                </p:cTn>
                              </p:par>
                              <p:par>
                                <p:cTn id="79" presetClass="entr" nodeType="withEffect" presetSubtype="16" presetID="23" grpId="13" fill="hold">
                                  <p:stCondLst>
                                    <p:cond delay="0"/>
                                  </p:stCondLst>
                                  <p:iterate type="el" backwards="0">
                                    <p:tmAbs val="0"/>
                                  </p:iterate>
                                  <p:childTnLst>
                                    <p:set>
                                      <p:cBhvr>
                                        <p:cTn id="80" fill="hold"/>
                                        <p:tgtEl>
                                          <p:spTgt spid="229">
                                            <p:txEl>
                                              <p:pRg st="0" end="0"/>
                                            </p:txEl>
                                          </p:spTgt>
                                        </p:tgtEl>
                                        <p:attrNameLst>
                                          <p:attrName>style.visibility</p:attrName>
                                        </p:attrNameLst>
                                      </p:cBhvr>
                                      <p:to>
                                        <p:strVal val="visible"/>
                                      </p:to>
                                    </p:set>
                                    <p:anim calcmode="lin" valueType="num">
                                      <p:cBhvr>
                                        <p:cTn id="81" dur="750" fill="hold"/>
                                        <p:tgtEl>
                                          <p:spTgt spid="229">
                                            <p:txEl>
                                              <p:pRg st="0" end="0"/>
                                            </p:txEl>
                                          </p:spTgt>
                                        </p:tgtEl>
                                        <p:attrNameLst>
                                          <p:attrName>ppt_w</p:attrName>
                                        </p:attrNameLst>
                                      </p:cBhvr>
                                      <p:tavLst>
                                        <p:tav tm="0">
                                          <p:val>
                                            <p:fltVal val="0"/>
                                          </p:val>
                                        </p:tav>
                                        <p:tav tm="100000">
                                          <p:val>
                                            <p:strVal val="#ppt_w"/>
                                          </p:val>
                                        </p:tav>
                                      </p:tavLst>
                                    </p:anim>
                                    <p:anim calcmode="lin" valueType="num">
                                      <p:cBhvr>
                                        <p:cTn id="82" dur="750" fill="hold"/>
                                        <p:tgtEl>
                                          <p:spTgt spid="22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Class="entr" nodeType="clickEffect" presetID="10" grpId="14" fill="hold">
                                  <p:stCondLst>
                                    <p:cond delay="0"/>
                                  </p:stCondLst>
                                  <p:iterate type="el" backwards="0">
                                    <p:tmAbs val="0"/>
                                  </p:iterate>
                                  <p:childTnLst>
                                    <p:set>
                                      <p:cBhvr>
                                        <p:cTn id="86" fill="hold"/>
                                        <p:tgtEl>
                                          <p:spTgt spid="221"/>
                                        </p:tgtEl>
                                        <p:attrNameLst>
                                          <p:attrName>style.visibility</p:attrName>
                                        </p:attrNameLst>
                                      </p:cBhvr>
                                      <p:to>
                                        <p:strVal val="visible"/>
                                      </p:to>
                                    </p:set>
                                    <p:animEffect filter="fade" transition="in">
                                      <p:cBhvr>
                                        <p:cTn id="87" dur="2000"/>
                                        <p:tgtEl>
                                          <p:spTgt spid="221"/>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Subtype="1" presetID="22" grpId="15" fill="hold">
                                  <p:stCondLst>
                                    <p:cond delay="0"/>
                                  </p:stCondLst>
                                  <p:iterate type="el" backwards="0">
                                    <p:tmAbs val="0"/>
                                  </p:iterate>
                                  <p:childTnLst>
                                    <p:set>
                                      <p:cBhvr>
                                        <p:cTn id="91" fill="hold"/>
                                        <p:tgtEl>
                                          <p:spTgt spid="236"/>
                                        </p:tgtEl>
                                        <p:attrNameLst>
                                          <p:attrName>style.visibility</p:attrName>
                                        </p:attrNameLst>
                                      </p:cBhvr>
                                      <p:to>
                                        <p:strVal val="visible"/>
                                      </p:to>
                                    </p:set>
                                    <p:animEffect filter="wipe(up)" transition="in">
                                      <p:cBhvr>
                                        <p:cTn id="92" dur="500"/>
                                        <p:tgtEl>
                                          <p:spTgt spid="236"/>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16" presetID="23" grpId="16" fill="hold">
                                  <p:stCondLst>
                                    <p:cond delay="0"/>
                                  </p:stCondLst>
                                  <p:iterate type="el" backwards="0">
                                    <p:tmAbs val="0"/>
                                  </p:iterate>
                                  <p:childTnLst>
                                    <p:set>
                                      <p:cBhvr>
                                        <p:cTn id="96" fill="hold"/>
                                        <p:tgtEl>
                                          <p:spTgt spid="232">
                                            <p:bg/>
                                          </p:spTgt>
                                        </p:tgtEl>
                                        <p:attrNameLst>
                                          <p:attrName>style.visibility</p:attrName>
                                        </p:attrNameLst>
                                      </p:cBhvr>
                                      <p:to>
                                        <p:strVal val="visible"/>
                                      </p:to>
                                    </p:set>
                                    <p:anim calcmode="lin" valueType="num">
                                      <p:cBhvr>
                                        <p:cTn id="97" dur="750" fill="hold"/>
                                        <p:tgtEl>
                                          <p:spTgt spid="232">
                                            <p:bg/>
                                          </p:spTgt>
                                        </p:tgtEl>
                                        <p:attrNameLst>
                                          <p:attrName>ppt_w</p:attrName>
                                        </p:attrNameLst>
                                      </p:cBhvr>
                                      <p:tavLst>
                                        <p:tav tm="0">
                                          <p:val>
                                            <p:fltVal val="0"/>
                                          </p:val>
                                        </p:tav>
                                        <p:tav tm="100000">
                                          <p:val>
                                            <p:strVal val="#ppt_w"/>
                                          </p:val>
                                        </p:tav>
                                      </p:tavLst>
                                    </p:anim>
                                    <p:anim calcmode="lin" valueType="num">
                                      <p:cBhvr>
                                        <p:cTn id="98" dur="750" fill="hold"/>
                                        <p:tgtEl>
                                          <p:spTgt spid="232">
                                            <p:bg/>
                                          </p:spTgt>
                                        </p:tgtEl>
                                        <p:attrNameLst>
                                          <p:attrName>ppt_h</p:attrName>
                                        </p:attrNameLst>
                                      </p:cBhvr>
                                      <p:tavLst>
                                        <p:tav tm="0">
                                          <p:val>
                                            <p:fltVal val="0"/>
                                          </p:val>
                                        </p:tav>
                                        <p:tav tm="100000">
                                          <p:val>
                                            <p:strVal val="#ppt_h"/>
                                          </p:val>
                                        </p:tav>
                                      </p:tavLst>
                                    </p:anim>
                                  </p:childTnLst>
                                </p:cTn>
                              </p:par>
                              <p:par>
                                <p:cTn id="99" presetClass="entr" nodeType="withEffect" presetSubtype="16" presetID="23" grpId="16" fill="hold">
                                  <p:stCondLst>
                                    <p:cond delay="0"/>
                                  </p:stCondLst>
                                  <p:iterate type="el" backwards="0">
                                    <p:tmAbs val="0"/>
                                  </p:iterate>
                                  <p:childTnLst>
                                    <p:set>
                                      <p:cBhvr>
                                        <p:cTn id="100" fill="hold"/>
                                        <p:tgtEl>
                                          <p:spTgt spid="232">
                                            <p:txEl>
                                              <p:pRg st="0" end="0"/>
                                            </p:txEl>
                                          </p:spTgt>
                                        </p:tgtEl>
                                        <p:attrNameLst>
                                          <p:attrName>style.visibility</p:attrName>
                                        </p:attrNameLst>
                                      </p:cBhvr>
                                      <p:to>
                                        <p:strVal val="visible"/>
                                      </p:to>
                                    </p:set>
                                    <p:anim calcmode="lin" valueType="num">
                                      <p:cBhvr>
                                        <p:cTn id="101" dur="750" fill="hold"/>
                                        <p:tgtEl>
                                          <p:spTgt spid="232">
                                            <p:txEl>
                                              <p:pRg st="0" end="0"/>
                                            </p:txEl>
                                          </p:spTgt>
                                        </p:tgtEl>
                                        <p:attrNameLst>
                                          <p:attrName>ppt_w</p:attrName>
                                        </p:attrNameLst>
                                      </p:cBhvr>
                                      <p:tavLst>
                                        <p:tav tm="0">
                                          <p:val>
                                            <p:fltVal val="0"/>
                                          </p:val>
                                        </p:tav>
                                        <p:tav tm="100000">
                                          <p:val>
                                            <p:strVal val="#ppt_w"/>
                                          </p:val>
                                        </p:tav>
                                      </p:tavLst>
                                    </p:anim>
                                    <p:anim calcmode="lin" valueType="num">
                                      <p:cBhvr>
                                        <p:cTn id="102" dur="750" fill="hold"/>
                                        <p:tgtEl>
                                          <p:spTgt spid="2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10" grpId="17" fill="hold">
                                  <p:stCondLst>
                                    <p:cond delay="0"/>
                                  </p:stCondLst>
                                  <p:iterate type="el" backwards="0">
                                    <p:tmAbs val="0"/>
                                  </p:iterate>
                                  <p:childTnLst>
                                    <p:set>
                                      <p:cBhvr>
                                        <p:cTn id="106" fill="hold"/>
                                        <p:tgtEl>
                                          <p:spTgt spid="222"/>
                                        </p:tgtEl>
                                        <p:attrNameLst>
                                          <p:attrName>style.visibility</p:attrName>
                                        </p:attrNameLst>
                                      </p:cBhvr>
                                      <p:to>
                                        <p:strVal val="visible"/>
                                      </p:to>
                                    </p:set>
                                    <p:animEffect filter="fade" transition="in">
                                      <p:cBhvr>
                                        <p:cTn id="107" dur="2000"/>
                                        <p:tgtEl>
                                          <p:spTgt spid="222"/>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Subtype="1" presetID="22" grpId="18" fill="hold">
                                  <p:stCondLst>
                                    <p:cond delay="0"/>
                                  </p:stCondLst>
                                  <p:iterate type="el" backwards="0">
                                    <p:tmAbs val="0"/>
                                  </p:iterate>
                                  <p:childTnLst>
                                    <p:set>
                                      <p:cBhvr>
                                        <p:cTn id="111" fill="hold"/>
                                        <p:tgtEl>
                                          <p:spTgt spid="237"/>
                                        </p:tgtEl>
                                        <p:attrNameLst>
                                          <p:attrName>style.visibility</p:attrName>
                                        </p:attrNameLst>
                                      </p:cBhvr>
                                      <p:to>
                                        <p:strVal val="visible"/>
                                      </p:to>
                                    </p:set>
                                    <p:animEffect filter="wipe(up)" transition="in">
                                      <p:cBhvr>
                                        <p:cTn id="112" dur="500"/>
                                        <p:tgtEl>
                                          <p:spTgt spid="237"/>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Subtype="16" presetID="23" grpId="19" fill="hold">
                                  <p:stCondLst>
                                    <p:cond delay="0"/>
                                  </p:stCondLst>
                                  <p:iterate type="el" backwards="0">
                                    <p:tmAbs val="0"/>
                                  </p:iterate>
                                  <p:childTnLst>
                                    <p:set>
                                      <p:cBhvr>
                                        <p:cTn id="116" fill="hold"/>
                                        <p:tgtEl>
                                          <p:spTgt spid="231">
                                            <p:bg/>
                                          </p:spTgt>
                                        </p:tgtEl>
                                        <p:attrNameLst>
                                          <p:attrName>style.visibility</p:attrName>
                                        </p:attrNameLst>
                                      </p:cBhvr>
                                      <p:to>
                                        <p:strVal val="visible"/>
                                      </p:to>
                                    </p:set>
                                    <p:anim calcmode="lin" valueType="num">
                                      <p:cBhvr>
                                        <p:cTn id="117" dur="750" fill="hold"/>
                                        <p:tgtEl>
                                          <p:spTgt spid="231">
                                            <p:bg/>
                                          </p:spTgt>
                                        </p:tgtEl>
                                        <p:attrNameLst>
                                          <p:attrName>ppt_w</p:attrName>
                                        </p:attrNameLst>
                                      </p:cBhvr>
                                      <p:tavLst>
                                        <p:tav tm="0">
                                          <p:val>
                                            <p:fltVal val="0"/>
                                          </p:val>
                                        </p:tav>
                                        <p:tav tm="100000">
                                          <p:val>
                                            <p:strVal val="#ppt_w"/>
                                          </p:val>
                                        </p:tav>
                                      </p:tavLst>
                                    </p:anim>
                                    <p:anim calcmode="lin" valueType="num">
                                      <p:cBhvr>
                                        <p:cTn id="118" dur="750" fill="hold"/>
                                        <p:tgtEl>
                                          <p:spTgt spid="231">
                                            <p:bg/>
                                          </p:spTgt>
                                        </p:tgtEl>
                                        <p:attrNameLst>
                                          <p:attrName>ppt_h</p:attrName>
                                        </p:attrNameLst>
                                      </p:cBhvr>
                                      <p:tavLst>
                                        <p:tav tm="0">
                                          <p:val>
                                            <p:fltVal val="0"/>
                                          </p:val>
                                        </p:tav>
                                        <p:tav tm="100000">
                                          <p:val>
                                            <p:strVal val="#ppt_h"/>
                                          </p:val>
                                        </p:tav>
                                      </p:tavLst>
                                    </p:anim>
                                  </p:childTnLst>
                                </p:cTn>
                              </p:par>
                              <p:par>
                                <p:cTn id="119" presetClass="entr" nodeType="withEffect" presetSubtype="16" presetID="23" grpId="19" fill="hold">
                                  <p:stCondLst>
                                    <p:cond delay="0"/>
                                  </p:stCondLst>
                                  <p:iterate type="el" backwards="0">
                                    <p:tmAbs val="0"/>
                                  </p:iterate>
                                  <p:childTnLst>
                                    <p:set>
                                      <p:cBhvr>
                                        <p:cTn id="120" fill="hold"/>
                                        <p:tgtEl>
                                          <p:spTgt spid="231">
                                            <p:txEl>
                                              <p:pRg st="0" end="0"/>
                                            </p:txEl>
                                          </p:spTgt>
                                        </p:tgtEl>
                                        <p:attrNameLst>
                                          <p:attrName>style.visibility</p:attrName>
                                        </p:attrNameLst>
                                      </p:cBhvr>
                                      <p:to>
                                        <p:strVal val="visible"/>
                                      </p:to>
                                    </p:set>
                                    <p:anim calcmode="lin" valueType="num">
                                      <p:cBhvr>
                                        <p:cTn id="121" dur="750" fill="hold"/>
                                        <p:tgtEl>
                                          <p:spTgt spid="231">
                                            <p:txEl>
                                              <p:pRg st="0" end="0"/>
                                            </p:txEl>
                                          </p:spTgt>
                                        </p:tgtEl>
                                        <p:attrNameLst>
                                          <p:attrName>ppt_w</p:attrName>
                                        </p:attrNameLst>
                                      </p:cBhvr>
                                      <p:tavLst>
                                        <p:tav tm="0">
                                          <p:val>
                                            <p:fltVal val="0"/>
                                          </p:val>
                                        </p:tav>
                                        <p:tav tm="100000">
                                          <p:val>
                                            <p:strVal val="#ppt_w"/>
                                          </p:val>
                                        </p:tav>
                                      </p:tavLst>
                                    </p:anim>
                                    <p:anim calcmode="lin" valueType="num">
                                      <p:cBhvr>
                                        <p:cTn id="122" dur="750" fill="hold"/>
                                        <p:tgtEl>
                                          <p:spTgt spid="2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10" grpId="20" fill="hold">
                                  <p:stCondLst>
                                    <p:cond delay="0"/>
                                  </p:stCondLst>
                                  <p:iterate type="el" backwards="0">
                                    <p:tmAbs val="0"/>
                                  </p:iterate>
                                  <p:childTnLst>
                                    <p:set>
                                      <p:cBhvr>
                                        <p:cTn id="126" fill="hold"/>
                                        <p:tgtEl>
                                          <p:spTgt spid="223"/>
                                        </p:tgtEl>
                                        <p:attrNameLst>
                                          <p:attrName>style.visibility</p:attrName>
                                        </p:attrNameLst>
                                      </p:cBhvr>
                                      <p:to>
                                        <p:strVal val="visible"/>
                                      </p:to>
                                    </p:set>
                                    <p:animEffect filter="fade" transition="in">
                                      <p:cBhvr>
                                        <p:cTn id="127" dur="2000"/>
                                        <p:tgtEl>
                                          <p:spTgt spid="223"/>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Subtype="1" presetID="22" grpId="21" fill="hold">
                                  <p:stCondLst>
                                    <p:cond delay="0"/>
                                  </p:stCondLst>
                                  <p:iterate type="el" backwards="0">
                                    <p:tmAbs val="0"/>
                                  </p:iterate>
                                  <p:childTnLst>
                                    <p:set>
                                      <p:cBhvr>
                                        <p:cTn id="131" fill="hold"/>
                                        <p:tgtEl>
                                          <p:spTgt spid="238"/>
                                        </p:tgtEl>
                                        <p:attrNameLst>
                                          <p:attrName>style.visibility</p:attrName>
                                        </p:attrNameLst>
                                      </p:cBhvr>
                                      <p:to>
                                        <p:strVal val="visible"/>
                                      </p:to>
                                    </p:set>
                                    <p:animEffect filter="wipe(up)" transition="in">
                                      <p:cBhvr>
                                        <p:cTn id="132" dur="500"/>
                                        <p:tgtEl>
                                          <p:spTgt spid="238"/>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Subtype="16" presetID="23" grpId="22" fill="hold">
                                  <p:stCondLst>
                                    <p:cond delay="0"/>
                                  </p:stCondLst>
                                  <p:iterate type="el" backwards="0">
                                    <p:tmAbs val="0"/>
                                  </p:iterate>
                                  <p:childTnLst>
                                    <p:set>
                                      <p:cBhvr>
                                        <p:cTn id="136" fill="hold"/>
                                        <p:tgtEl>
                                          <p:spTgt spid="230">
                                            <p:bg/>
                                          </p:spTgt>
                                        </p:tgtEl>
                                        <p:attrNameLst>
                                          <p:attrName>style.visibility</p:attrName>
                                        </p:attrNameLst>
                                      </p:cBhvr>
                                      <p:to>
                                        <p:strVal val="visible"/>
                                      </p:to>
                                    </p:set>
                                    <p:anim calcmode="lin" valueType="num">
                                      <p:cBhvr>
                                        <p:cTn id="137" dur="750" fill="hold"/>
                                        <p:tgtEl>
                                          <p:spTgt spid="230">
                                            <p:bg/>
                                          </p:spTgt>
                                        </p:tgtEl>
                                        <p:attrNameLst>
                                          <p:attrName>ppt_w</p:attrName>
                                        </p:attrNameLst>
                                      </p:cBhvr>
                                      <p:tavLst>
                                        <p:tav tm="0">
                                          <p:val>
                                            <p:fltVal val="0"/>
                                          </p:val>
                                        </p:tav>
                                        <p:tav tm="100000">
                                          <p:val>
                                            <p:strVal val="#ppt_w"/>
                                          </p:val>
                                        </p:tav>
                                      </p:tavLst>
                                    </p:anim>
                                    <p:anim calcmode="lin" valueType="num">
                                      <p:cBhvr>
                                        <p:cTn id="138" dur="750" fill="hold"/>
                                        <p:tgtEl>
                                          <p:spTgt spid="230">
                                            <p:bg/>
                                          </p:spTgt>
                                        </p:tgtEl>
                                        <p:attrNameLst>
                                          <p:attrName>ppt_h</p:attrName>
                                        </p:attrNameLst>
                                      </p:cBhvr>
                                      <p:tavLst>
                                        <p:tav tm="0">
                                          <p:val>
                                            <p:fltVal val="0"/>
                                          </p:val>
                                        </p:tav>
                                        <p:tav tm="100000">
                                          <p:val>
                                            <p:strVal val="#ppt_h"/>
                                          </p:val>
                                        </p:tav>
                                      </p:tavLst>
                                    </p:anim>
                                  </p:childTnLst>
                                </p:cTn>
                              </p:par>
                              <p:par>
                                <p:cTn id="139" presetClass="entr" nodeType="withEffect" presetSubtype="16" presetID="23" grpId="22" fill="hold">
                                  <p:stCondLst>
                                    <p:cond delay="0"/>
                                  </p:stCondLst>
                                  <p:iterate type="el" backwards="0">
                                    <p:tmAbs val="0"/>
                                  </p:iterate>
                                  <p:childTnLst>
                                    <p:set>
                                      <p:cBhvr>
                                        <p:cTn id="140" fill="hold"/>
                                        <p:tgtEl>
                                          <p:spTgt spid="230">
                                            <p:txEl>
                                              <p:pRg st="0" end="0"/>
                                            </p:txEl>
                                          </p:spTgt>
                                        </p:tgtEl>
                                        <p:attrNameLst>
                                          <p:attrName>style.visibility</p:attrName>
                                        </p:attrNameLst>
                                      </p:cBhvr>
                                      <p:to>
                                        <p:strVal val="visible"/>
                                      </p:to>
                                    </p:set>
                                    <p:anim calcmode="lin" valueType="num">
                                      <p:cBhvr>
                                        <p:cTn id="141" dur="750" fill="hold"/>
                                        <p:tgtEl>
                                          <p:spTgt spid="230">
                                            <p:txEl>
                                              <p:pRg st="0" end="0"/>
                                            </p:txEl>
                                          </p:spTgt>
                                        </p:tgtEl>
                                        <p:attrNameLst>
                                          <p:attrName>ppt_w</p:attrName>
                                        </p:attrNameLst>
                                      </p:cBhvr>
                                      <p:tavLst>
                                        <p:tav tm="0">
                                          <p:val>
                                            <p:fltVal val="0"/>
                                          </p:val>
                                        </p:tav>
                                        <p:tav tm="100000">
                                          <p:val>
                                            <p:strVal val="#ppt_w"/>
                                          </p:val>
                                        </p:tav>
                                      </p:tavLst>
                                    </p:anim>
                                    <p:anim calcmode="lin" valueType="num">
                                      <p:cBhvr>
                                        <p:cTn id="142" dur="750" fill="hold"/>
                                        <p:tgtEl>
                                          <p:spTgt spid="23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3"/>
      <p:bldP build="whole" bldLvl="1" animBg="1" rev="0" advAuto="0" spid="235" grpId="12"/>
      <p:bldP build="p" bldLvl="5" animBg="1" rev="0" advAuto="0" spid="231" grpId="19"/>
      <p:bldP build="whole" bldLvl="1" animBg="1" rev="0" advAuto="0" spid="223" grpId="20"/>
      <p:bldP build="whole" bldLvl="1" animBg="1" rev="0" advAuto="0" spid="217" grpId="4"/>
      <p:bldP build="whole" bldLvl="1" animBg="1" rev="0" advAuto="0" spid="224" grpId="5"/>
      <p:bldP build="whole" bldLvl="1" animBg="1" rev="0" advAuto="0" spid="237" grpId="18"/>
      <p:bldP build="p" bldLvl="5" animBg="1" rev="0" advAuto="0" spid="230" grpId="22"/>
      <p:bldP build="p" bldLvl="5" animBg="1" rev="0" advAuto="0" spid="226" grpId="7"/>
      <p:bldP build="p" bldLvl="5" animBg="1" rev="0" advAuto="0" spid="232" grpId="16"/>
      <p:bldP build="whole" bldLvl="1" animBg="1" rev="0" advAuto="0" spid="219" grpId="2"/>
      <p:bldP build="whole" bldLvl="1" animBg="1" rev="0" advAuto="0" spid="221" grpId="14"/>
      <p:bldP build="whole" bldLvl="1" animBg="1" rev="0" advAuto="0" spid="225" grpId="8"/>
      <p:bldP build="whole" bldLvl="1" animBg="1" rev="0" advAuto="0" spid="236" grpId="15"/>
      <p:bldP build="whole" bldLvl="1" animBg="1" rev="0" advAuto="0" spid="238" grpId="21"/>
      <p:bldP build="whole" bldLvl="1" animBg="1" rev="0" advAuto="0" spid="234" grpId="9"/>
      <p:bldP build="p" bldLvl="5" animBg="1" rev="0" advAuto="0" spid="228" grpId="10"/>
      <p:bldP build="p" bldLvl="5" animBg="1" rev="0" advAuto="0" spid="229" grpId="13"/>
      <p:bldP build="whole" bldLvl="1" animBg="1" rev="0" advAuto="0" spid="218" grpId="1"/>
      <p:bldP build="whole" bldLvl="1" animBg="1" rev="0" advAuto="0" spid="222" grpId="17"/>
      <p:bldP build="whole" bldLvl="1" animBg="1" rev="0" advAuto="0" spid="220" grpId="11"/>
      <p:bldP build="whole" bldLvl="1" animBg="1" rev="0" advAuto="0" spid="233" grpId="6"/>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0" name="TextBox 14"/>
          <p:cNvSpPr txBox="1"/>
          <p:nvPr/>
        </p:nvSpPr>
        <p:spPr>
          <a:xfrm>
            <a:off x="13438570" y="2342259"/>
            <a:ext cx="8910055"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المخاطر التي تحف بالحياد</a:t>
            </a:r>
          </a:p>
        </p:txBody>
      </p:sp>
      <p:grpSp>
        <p:nvGrpSpPr>
          <p:cNvPr id="243" name="تجميع"/>
          <p:cNvGrpSpPr/>
          <p:nvPr/>
        </p:nvGrpSpPr>
        <p:grpSpPr>
          <a:xfrm>
            <a:off x="16487563" y="4118890"/>
            <a:ext cx="6078084" cy="8633191"/>
            <a:chOff x="0" y="0"/>
            <a:chExt cx="6078082" cy="8633190"/>
          </a:xfrm>
        </p:grpSpPr>
        <p:sp>
          <p:nvSpPr>
            <p:cNvPr id="241" name="الشكل"/>
            <p:cNvSpPr/>
            <p:nvPr/>
          </p:nvSpPr>
          <p:spPr>
            <a:xfrm rot="5400000">
              <a:off x="-1277554" y="1277553"/>
              <a:ext cx="8633191" cy="6078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E7D6AC"/>
            </a:solidFill>
            <a:ln w="25400" cap="flat">
              <a:solidFill>
                <a:srgbClr val="FFFFFF"/>
              </a:solidFill>
              <a:prstDash val="solid"/>
              <a:miter lim="800000"/>
            </a:ln>
            <a:effectLst/>
          </p:spPr>
          <p:txBody>
            <a:bodyPr wrap="square" lIns="50800" tIns="50800" rIns="50800" bIns="50800" numCol="1" anchor="ctr">
              <a:noAutofit/>
            </a:bodyPr>
            <a:lstStyle/>
            <a:p>
              <a:pPr defTabSz="3200400" rtl="0">
                <a:lnSpc>
                  <a:spcPct val="90000"/>
                </a:lnSpc>
                <a:spcBef>
                  <a:spcPts val="1500"/>
                </a:spcBef>
                <a:defRPr sz="6400">
                  <a:solidFill>
                    <a:srgbClr val="FFFFFF"/>
                  </a:solidFill>
                  <a:latin typeface="Helvetica Neue Medium"/>
                  <a:ea typeface="Helvetica Neue Medium"/>
                  <a:cs typeface="Helvetica Neue Medium"/>
                  <a:sym typeface="Helvetica Neue Medium"/>
                </a:defRPr>
              </a:pPr>
            </a:p>
          </p:txBody>
        </p:sp>
        <p:sp>
          <p:nvSpPr>
            <p:cNvPr id="242" name="المصلحة الشخصيّة مثل التبعيّة المفرطة أو الخوف من فقدان العمل"/>
            <p:cNvSpPr txBox="1"/>
            <p:nvPr/>
          </p:nvSpPr>
          <p:spPr>
            <a:xfrm>
              <a:off x="440624" y="1897664"/>
              <a:ext cx="5196839" cy="48378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3200400">
                <a:lnSpc>
                  <a:spcPct val="90000"/>
                </a:lnSpc>
                <a:spcBef>
                  <a:spcPts val="3000"/>
                </a:spcBef>
                <a:defRPr b="1" sz="5700">
                  <a:solidFill>
                    <a:srgbClr val="404040"/>
                  </a:solidFill>
                  <a:latin typeface="Calibri"/>
                  <a:ea typeface="Calibri"/>
                  <a:cs typeface="Calibri"/>
                  <a:sym typeface="Calibri"/>
                </a:defRPr>
              </a:lvl1pPr>
            </a:lstStyle>
            <a:p>
              <a:pPr rtl="0">
                <a:defRPr/>
              </a:pPr>
              <a:r>
                <a:t>المصلحة الشخصيّة مثل التبعيّة المفرطة أو الخوف من فقدان العمل</a:t>
              </a:r>
            </a:p>
          </p:txBody>
        </p:sp>
      </p:grpSp>
      <p:grpSp>
        <p:nvGrpSpPr>
          <p:cNvPr id="246" name="تجميع"/>
          <p:cNvGrpSpPr/>
          <p:nvPr/>
        </p:nvGrpSpPr>
        <p:grpSpPr>
          <a:xfrm>
            <a:off x="9953624" y="4118890"/>
            <a:ext cx="6078084" cy="8633191"/>
            <a:chOff x="0" y="0"/>
            <a:chExt cx="6078082" cy="8633190"/>
          </a:xfrm>
        </p:grpSpPr>
        <p:sp>
          <p:nvSpPr>
            <p:cNvPr id="244" name="الشكل"/>
            <p:cNvSpPr/>
            <p:nvPr/>
          </p:nvSpPr>
          <p:spPr>
            <a:xfrm rot="5400000">
              <a:off x="-1277554" y="1277553"/>
              <a:ext cx="8633191" cy="6078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D0AF5E"/>
            </a:solidFill>
            <a:ln w="25400" cap="flat">
              <a:solidFill>
                <a:srgbClr val="FFFFFF"/>
              </a:solidFill>
              <a:prstDash val="solid"/>
              <a:miter lim="800000"/>
            </a:ln>
            <a:effectLst/>
          </p:spPr>
          <p:txBody>
            <a:bodyPr wrap="square" lIns="50800" tIns="50800" rIns="50800" bIns="50800" numCol="1" anchor="ctr">
              <a:noAutofit/>
            </a:bodyPr>
            <a:lstStyle/>
            <a:p>
              <a:pPr defTabSz="2667000" rtl="0">
                <a:lnSpc>
                  <a:spcPct val="90000"/>
                </a:lnSpc>
                <a:spcBef>
                  <a:spcPts val="1500"/>
                </a:spcBef>
                <a:defRPr sz="6000">
                  <a:solidFill>
                    <a:srgbClr val="FFFFFF"/>
                  </a:solidFill>
                  <a:latin typeface="Helvetica Neue Medium"/>
                  <a:ea typeface="Helvetica Neue Medium"/>
                  <a:cs typeface="Helvetica Neue Medium"/>
                  <a:sym typeface="Helvetica Neue Medium"/>
                </a:defRPr>
              </a:pPr>
            </a:p>
          </p:txBody>
        </p:sp>
        <p:sp>
          <p:nvSpPr>
            <p:cNvPr id="245" name="الحكم الذاتي كقيام الجهة المانحة بنشاط تقييميّ تفحص من خلاله نتائج الخدمات الأخرى مثل الاستشارة."/>
            <p:cNvSpPr txBox="1"/>
            <p:nvPr/>
          </p:nvSpPr>
          <p:spPr>
            <a:xfrm>
              <a:off x="367186" y="1900031"/>
              <a:ext cx="5349570" cy="483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2667000">
                <a:lnSpc>
                  <a:spcPct val="90000"/>
                </a:lnSpc>
                <a:spcBef>
                  <a:spcPts val="2500"/>
                </a:spcBef>
                <a:defRPr b="1" sz="5700">
                  <a:solidFill>
                    <a:srgbClr val="404040"/>
                  </a:solidFill>
                  <a:latin typeface="Calibri"/>
                  <a:ea typeface="Calibri"/>
                  <a:cs typeface="Calibri"/>
                  <a:sym typeface="Calibri"/>
                </a:defRPr>
              </a:lvl1pPr>
            </a:lstStyle>
            <a:p>
              <a:pPr rtl="0">
                <a:defRPr/>
              </a:pPr>
              <a:r>
                <a:t>الحكم الذاتي كقيام الجهة المانحة بنشاط تقييميّ تفحص من خلاله نتائج الخدمات الأخرى مثل الاستشارة.</a:t>
              </a:r>
            </a:p>
          </p:txBody>
        </p:sp>
      </p:grpSp>
      <p:grpSp>
        <p:nvGrpSpPr>
          <p:cNvPr id="249" name="تجميع"/>
          <p:cNvGrpSpPr/>
          <p:nvPr/>
        </p:nvGrpSpPr>
        <p:grpSpPr>
          <a:xfrm>
            <a:off x="3419688" y="4118890"/>
            <a:ext cx="6078084" cy="8633191"/>
            <a:chOff x="0" y="0"/>
            <a:chExt cx="6078082" cy="8633190"/>
          </a:xfrm>
        </p:grpSpPr>
        <p:sp>
          <p:nvSpPr>
            <p:cNvPr id="247" name="الشكل"/>
            <p:cNvSpPr/>
            <p:nvPr/>
          </p:nvSpPr>
          <p:spPr>
            <a:xfrm rot="5400000">
              <a:off x="-1277554" y="1277553"/>
              <a:ext cx="8633191" cy="6078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E7D6AC"/>
            </a:solidFill>
            <a:ln w="25400" cap="flat">
              <a:solidFill>
                <a:srgbClr val="FFFFFF"/>
              </a:solidFill>
              <a:prstDash val="solid"/>
              <a:miter lim="800000"/>
            </a:ln>
            <a:effectLst/>
          </p:spPr>
          <p:txBody>
            <a:bodyPr wrap="square" lIns="50800" tIns="50800" rIns="50800" bIns="50800" numCol="1" anchor="ctr">
              <a:noAutofit/>
            </a:bodyPr>
            <a:lstStyle/>
            <a:p>
              <a:pPr defTabSz="2844800" rtl="0">
                <a:lnSpc>
                  <a:spcPct val="90000"/>
                </a:lnSpc>
                <a:spcBef>
                  <a:spcPts val="1500"/>
                </a:spcBef>
                <a:defRPr sz="6400">
                  <a:solidFill>
                    <a:srgbClr val="FFFFFF"/>
                  </a:solidFill>
                  <a:latin typeface="Helvetica Neue Medium"/>
                  <a:ea typeface="Helvetica Neue Medium"/>
                  <a:cs typeface="Helvetica Neue Medium"/>
                  <a:sym typeface="Helvetica Neue Medium"/>
                </a:defRPr>
              </a:pPr>
            </a:p>
          </p:txBody>
        </p:sp>
        <p:sp>
          <p:nvSpPr>
            <p:cNvPr id="248" name="الدّفاع على مسألة ما عندما تعمل الجهة المانحة مثلا أو موظّفوها لصالح شركة معيّنة أو ضدّها"/>
            <p:cNvSpPr txBox="1"/>
            <p:nvPr/>
          </p:nvSpPr>
          <p:spPr>
            <a:xfrm>
              <a:off x="391665" y="1734439"/>
              <a:ext cx="5294755" cy="5164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2844800">
                <a:lnSpc>
                  <a:spcPct val="90000"/>
                </a:lnSpc>
                <a:spcBef>
                  <a:spcPts val="2600"/>
                </a:spcBef>
                <a:defRPr b="1" sz="5800">
                  <a:solidFill>
                    <a:srgbClr val="404040"/>
                  </a:solidFill>
                  <a:latin typeface="Calibri"/>
                  <a:ea typeface="Calibri"/>
                  <a:cs typeface="Calibri"/>
                  <a:sym typeface="Calibri"/>
                </a:defRPr>
              </a:lvl1pPr>
            </a:lstStyle>
            <a:p>
              <a:pPr rtl="0">
                <a:defRPr/>
              </a:pPr>
              <a:r>
                <a:t>الدّفاع على مسألة ما عندما تعمل الجهة المانحة مثلا أو موظّفوها لصالح شركة معيّنة أو ضدّها</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40"/>
                                        </p:tgtEl>
                                        <p:attrNameLst>
                                          <p:attrName>style.visibility</p:attrName>
                                        </p:attrNameLst>
                                      </p:cBhvr>
                                      <p:to>
                                        <p:strVal val="visible"/>
                                      </p:to>
                                    </p:set>
                                    <p:anim calcmode="lin" valueType="num">
                                      <p:cBhvr>
                                        <p:cTn id="7" dur="1000" fill="hold"/>
                                        <p:tgtEl>
                                          <p:spTgt spid="240"/>
                                        </p:tgtEl>
                                        <p:attrNameLst>
                                          <p:attrName>ppt_w</p:attrName>
                                        </p:attrNameLst>
                                      </p:cBhvr>
                                      <p:tavLst>
                                        <p:tav tm="0">
                                          <p:val>
                                            <p:fltVal val="0"/>
                                          </p:val>
                                        </p:tav>
                                        <p:tav tm="100000">
                                          <p:val>
                                            <p:strVal val="#ppt_w"/>
                                          </p:val>
                                        </p:tav>
                                      </p:tavLst>
                                    </p:anim>
                                    <p:anim calcmode="lin" valueType="num">
                                      <p:cBhvr>
                                        <p:cTn id="8" dur="1000" fill="hold"/>
                                        <p:tgtEl>
                                          <p:spTgt spid="240"/>
                                        </p:tgtEl>
                                        <p:attrNameLst>
                                          <p:attrName>ppt_h</p:attrName>
                                        </p:attrNameLst>
                                      </p:cBhvr>
                                      <p:tavLst>
                                        <p:tav tm="0">
                                          <p:val>
                                            <p:fltVal val="0"/>
                                          </p:val>
                                        </p:tav>
                                        <p:tav tm="100000">
                                          <p:val>
                                            <p:strVal val="#ppt_h"/>
                                          </p:val>
                                        </p:tav>
                                      </p:tavLst>
                                    </p:anim>
                                    <p:anim calcmode="lin" valueType="num">
                                      <p:cBhvr>
                                        <p:cTn id="9" dur="1000" fill="hold"/>
                                        <p:tgtEl>
                                          <p:spTgt spid="2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1" name="TextBox 14"/>
          <p:cNvSpPr txBox="1"/>
          <p:nvPr/>
        </p:nvSpPr>
        <p:spPr>
          <a:xfrm>
            <a:off x="12994993" y="2382584"/>
            <a:ext cx="8910056" cy="1017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المخاطر التي تحف بالحياد</a:t>
            </a:r>
          </a:p>
        </p:txBody>
      </p:sp>
      <p:sp>
        <p:nvSpPr>
          <p:cNvPr id="252" name="الشكل"/>
          <p:cNvSpPr/>
          <p:nvPr/>
        </p:nvSpPr>
        <p:spPr>
          <a:xfrm rot="5400000">
            <a:off x="15253108" y="5643930"/>
            <a:ext cx="8957997" cy="6306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D0AF5E"/>
          </a:solidFill>
          <a:ln w="25400">
            <a:solidFill>
              <a:srgbClr val="FFFFFF"/>
            </a:solidFill>
            <a:miter/>
          </a:ln>
        </p:spPr>
        <p:txBody>
          <a:bodyPr lIns="50800" tIns="50800" rIns="50800" bIns="50800" anchor="ctr"/>
          <a:lstStyle/>
          <a:p>
            <a:pPr defTabSz="3556000" rtl="0">
              <a:lnSpc>
                <a:spcPct val="90000"/>
              </a:lnSpc>
              <a:spcBef>
                <a:spcPts val="1500"/>
              </a:spcBef>
              <a:defRPr sz="8000">
                <a:solidFill>
                  <a:srgbClr val="FFFFFF"/>
                </a:solidFill>
                <a:latin typeface="Helvetica Neue Medium"/>
                <a:ea typeface="Helvetica Neue Medium"/>
                <a:cs typeface="Helvetica Neue Medium"/>
                <a:sym typeface="Helvetica Neue Medium"/>
              </a:defRPr>
            </a:pPr>
          </a:p>
        </p:txBody>
      </p:sp>
      <p:sp>
        <p:nvSpPr>
          <p:cNvPr id="253" name="الألفة المفرطة التي تمنحها الجهة المانحة أو موظّفوها"/>
          <p:cNvSpPr txBox="1"/>
          <p:nvPr/>
        </p:nvSpPr>
        <p:spPr>
          <a:xfrm>
            <a:off x="17086729" y="6573280"/>
            <a:ext cx="5290759" cy="444805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3556000">
              <a:lnSpc>
                <a:spcPct val="90000"/>
              </a:lnSpc>
              <a:spcBef>
                <a:spcPts val="3300"/>
              </a:spcBef>
              <a:defRPr b="1" sz="8000">
                <a:solidFill>
                  <a:srgbClr val="404040"/>
                </a:solidFill>
                <a:latin typeface="Calibri"/>
                <a:ea typeface="Calibri"/>
                <a:cs typeface="Calibri"/>
                <a:sym typeface="Calibri"/>
              </a:defRPr>
            </a:lvl1pPr>
          </a:lstStyle>
          <a:p>
            <a:pPr rtl="0">
              <a:defRPr/>
            </a:pPr>
            <a:r>
              <a:t>الألفة المفرطة التي تمنحها الجهة المانحة أو موظّفوها</a:t>
            </a:r>
          </a:p>
        </p:txBody>
      </p:sp>
      <p:sp>
        <p:nvSpPr>
          <p:cNvPr id="254" name="الشكل"/>
          <p:cNvSpPr/>
          <p:nvPr/>
        </p:nvSpPr>
        <p:spPr>
          <a:xfrm rot="5400000">
            <a:off x="8473343" y="5643930"/>
            <a:ext cx="8957996" cy="6306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E7D6AC"/>
          </a:solidFill>
          <a:ln w="25400">
            <a:solidFill>
              <a:srgbClr val="FFFFFF"/>
            </a:solidFill>
            <a:miter/>
          </a:ln>
        </p:spPr>
        <p:txBody>
          <a:bodyPr lIns="50800" tIns="50800" rIns="50800" bIns="50800" anchor="ctr"/>
          <a:lstStyle/>
          <a:p>
            <a:pPr defTabSz="3378200" rtl="0">
              <a:lnSpc>
                <a:spcPct val="90000"/>
              </a:lnSpc>
              <a:spcBef>
                <a:spcPts val="1500"/>
              </a:spcBef>
              <a:defRPr sz="7600">
                <a:solidFill>
                  <a:srgbClr val="FFFFFF"/>
                </a:solidFill>
                <a:latin typeface="Helvetica Neue Medium"/>
                <a:ea typeface="Helvetica Neue Medium"/>
                <a:cs typeface="Helvetica Neue Medium"/>
                <a:sym typeface="Helvetica Neue Medium"/>
              </a:defRPr>
            </a:pPr>
          </a:p>
        </p:txBody>
      </p:sp>
      <p:sp>
        <p:nvSpPr>
          <p:cNvPr id="255" name="التّهديد كمنع الجهة المانحة أو موظّفيها من العمل بحياد"/>
          <p:cNvSpPr txBox="1"/>
          <p:nvPr/>
        </p:nvSpPr>
        <p:spPr>
          <a:xfrm>
            <a:off x="10281562" y="6686831"/>
            <a:ext cx="5339848" cy="422095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3378200">
              <a:lnSpc>
                <a:spcPct val="90000"/>
              </a:lnSpc>
              <a:spcBef>
                <a:spcPts val="3100"/>
              </a:spcBef>
              <a:defRPr b="1" sz="7600">
                <a:solidFill>
                  <a:srgbClr val="404040"/>
                </a:solidFill>
                <a:latin typeface="Calibri"/>
                <a:ea typeface="Calibri"/>
                <a:cs typeface="Calibri"/>
                <a:sym typeface="Calibri"/>
              </a:defRPr>
            </a:lvl1pPr>
          </a:lstStyle>
          <a:p>
            <a:pPr rtl="0">
              <a:defRPr/>
            </a:pPr>
            <a:r>
              <a:t>التّهديد كمنع الجهة المانحة أو موظّفيها من العمل بحياد</a:t>
            </a:r>
          </a:p>
        </p:txBody>
      </p:sp>
      <p:sp>
        <p:nvSpPr>
          <p:cNvPr id="256" name="الشكل"/>
          <p:cNvSpPr/>
          <p:nvPr/>
        </p:nvSpPr>
        <p:spPr>
          <a:xfrm rot="5400000">
            <a:off x="1693580" y="5643930"/>
            <a:ext cx="8957997" cy="6306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D0AF5E"/>
          </a:solidFill>
          <a:ln w="25400">
            <a:solidFill>
              <a:srgbClr val="FFFFFF"/>
            </a:solidFill>
            <a:miter/>
          </a:ln>
        </p:spPr>
        <p:txBody>
          <a:bodyPr lIns="50800" tIns="50800" rIns="50800" bIns="50800" anchor="ctr"/>
          <a:lstStyle/>
          <a:p>
            <a:pPr defTabSz="3378200" rtl="0">
              <a:lnSpc>
                <a:spcPct val="90000"/>
              </a:lnSpc>
              <a:spcBef>
                <a:spcPts val="1500"/>
              </a:spcBef>
              <a:defRPr sz="7600">
                <a:solidFill>
                  <a:srgbClr val="FFFFFF"/>
                </a:solidFill>
                <a:latin typeface="Helvetica Neue Medium"/>
                <a:ea typeface="Helvetica Neue Medium"/>
                <a:cs typeface="Helvetica Neue Medium"/>
                <a:sym typeface="Helvetica Neue Medium"/>
              </a:defRPr>
            </a:pPr>
          </a:p>
        </p:txBody>
      </p:sp>
      <p:sp>
        <p:nvSpPr>
          <p:cNvPr id="257" name="المنافسة بين الزّبون من جهة وأحد المتعاقدين من جهة أخرى."/>
          <p:cNvSpPr txBox="1"/>
          <p:nvPr/>
        </p:nvSpPr>
        <p:spPr>
          <a:xfrm>
            <a:off x="3501800" y="6144685"/>
            <a:ext cx="5339848" cy="53052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3378200">
              <a:lnSpc>
                <a:spcPct val="90000"/>
              </a:lnSpc>
              <a:spcBef>
                <a:spcPts val="3100"/>
              </a:spcBef>
              <a:defRPr b="1" sz="7600">
                <a:solidFill>
                  <a:srgbClr val="404040"/>
                </a:solidFill>
                <a:latin typeface="Calibri"/>
                <a:ea typeface="Calibri"/>
                <a:cs typeface="Calibri"/>
                <a:sym typeface="Calibri"/>
              </a:defRPr>
            </a:lvl1pPr>
          </a:lstStyle>
          <a:p>
            <a:pPr rtl="0">
              <a:defRPr/>
            </a:pPr>
            <a:r>
              <a:t>المنافسة بين الزّبون من جهة وأحد المتعاقدين من جهة أخرى.</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51"/>
                                        </p:tgtEl>
                                        <p:attrNameLst>
                                          <p:attrName>style.visibility</p:attrName>
                                        </p:attrNameLst>
                                      </p:cBhvr>
                                      <p:to>
                                        <p:strVal val="visible"/>
                                      </p:to>
                                    </p:set>
                                    <p:anim calcmode="lin" valueType="num">
                                      <p:cBhvr>
                                        <p:cTn id="7" dur="1000" fill="hold"/>
                                        <p:tgtEl>
                                          <p:spTgt spid="251"/>
                                        </p:tgtEl>
                                        <p:attrNameLst>
                                          <p:attrName>ppt_w</p:attrName>
                                        </p:attrNameLst>
                                      </p:cBhvr>
                                      <p:tavLst>
                                        <p:tav tm="0">
                                          <p:val>
                                            <p:fltVal val="0"/>
                                          </p:val>
                                        </p:tav>
                                        <p:tav tm="100000">
                                          <p:val>
                                            <p:strVal val="#ppt_w"/>
                                          </p:val>
                                        </p:tav>
                                      </p:tavLst>
                                    </p:anim>
                                    <p:anim calcmode="lin" valueType="num">
                                      <p:cBhvr>
                                        <p:cTn id="8" dur="1000" fill="hold"/>
                                        <p:tgtEl>
                                          <p:spTgt spid="251"/>
                                        </p:tgtEl>
                                        <p:attrNameLst>
                                          <p:attrName>ppt_h</p:attrName>
                                        </p:attrNameLst>
                                      </p:cBhvr>
                                      <p:tavLst>
                                        <p:tav tm="0">
                                          <p:val>
                                            <p:fltVal val="0"/>
                                          </p:val>
                                        </p:tav>
                                        <p:tav tm="100000">
                                          <p:val>
                                            <p:strVal val="#ppt_h"/>
                                          </p:val>
                                        </p:tav>
                                      </p:tavLst>
                                    </p:anim>
                                    <p:anim calcmode="lin" valueType="num">
                                      <p:cBhvr>
                                        <p:cTn id="9" dur="1000" fill="hold"/>
                                        <p:tgtEl>
                                          <p:spTgt spid="2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9" name="TextBox 14"/>
          <p:cNvSpPr txBox="1"/>
          <p:nvPr/>
        </p:nvSpPr>
        <p:spPr>
          <a:xfrm>
            <a:off x="7736972" y="1163505"/>
            <a:ext cx="8910056"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المتطلبات العامة</a:t>
            </a:r>
          </a:p>
        </p:txBody>
      </p:sp>
      <p:sp>
        <p:nvSpPr>
          <p:cNvPr id="260" name="خط"/>
          <p:cNvSpPr/>
          <p:nvPr/>
        </p:nvSpPr>
        <p:spPr>
          <a:xfrm>
            <a:off x="5692557" y="6041822"/>
            <a:ext cx="6567939" cy="7358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0800"/>
                </a:lnTo>
                <a:lnTo>
                  <a:pt x="0" y="10800"/>
                </a:lnTo>
                <a:lnTo>
                  <a:pt x="0" y="21600"/>
                </a:lnTo>
              </a:path>
            </a:pathLst>
          </a:custGeom>
          <a:ln w="25400">
            <a:solidFill>
              <a:srgbClr val="E7D6AC"/>
            </a:solidFill>
            <a:miter/>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61" name="خط"/>
          <p:cNvSpPr/>
          <p:nvPr/>
        </p:nvSpPr>
        <p:spPr>
          <a:xfrm>
            <a:off x="12260495" y="6041822"/>
            <a:ext cx="1" cy="735861"/>
          </a:xfrm>
          <a:prstGeom prst="line">
            <a:avLst/>
          </a:prstGeom>
          <a:ln w="25400">
            <a:solidFill>
              <a:srgbClr val="E7D6AC"/>
            </a:solidFill>
            <a:miter/>
          </a:ln>
        </p:spPr>
        <p:txBody>
          <a:bodyPr lIns="50800" tIns="50800" rIns="50800" bIns="50800" anchor="ctr"/>
          <a:lstStyle/>
          <a:p>
            <a:pPr/>
          </a:p>
        </p:txBody>
      </p:sp>
      <p:sp>
        <p:nvSpPr>
          <p:cNvPr id="262" name="خط"/>
          <p:cNvSpPr/>
          <p:nvPr/>
        </p:nvSpPr>
        <p:spPr>
          <a:xfrm>
            <a:off x="12260495" y="6041822"/>
            <a:ext cx="6567939" cy="7358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21600" y="10800"/>
                </a:lnTo>
                <a:lnTo>
                  <a:pt x="21600" y="21600"/>
                </a:lnTo>
              </a:path>
            </a:pathLst>
          </a:custGeom>
          <a:ln w="25400">
            <a:solidFill>
              <a:srgbClr val="E7D6AC"/>
            </a:solidFill>
            <a:miter/>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63" name="مستطيل"/>
          <p:cNvSpPr/>
          <p:nvPr/>
        </p:nvSpPr>
        <p:spPr>
          <a:xfrm>
            <a:off x="9447599" y="4289774"/>
            <a:ext cx="5625791" cy="1752049"/>
          </a:xfrm>
          <a:prstGeom prst="rect">
            <a:avLst/>
          </a:prstGeom>
          <a:solidFill>
            <a:srgbClr val="D0AF5E"/>
          </a:solidFill>
          <a:ln w="12700">
            <a:miter lim="400000"/>
          </a:ln>
        </p:spPr>
        <p:txBody>
          <a:bodyPr lIns="50800" tIns="50800" rIns="50800" bIns="50800" anchor="ctr"/>
          <a:lstStyle/>
          <a:p>
            <a:pPr defTabSz="8255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264" name="متطلب عام"/>
          <p:cNvSpPr txBox="1"/>
          <p:nvPr/>
        </p:nvSpPr>
        <p:spPr>
          <a:xfrm>
            <a:off x="9447599" y="4719552"/>
            <a:ext cx="5625791" cy="892494"/>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lvl1pPr>
              <a:lnSpc>
                <a:spcPct val="90000"/>
              </a:lnSpc>
              <a:spcBef>
                <a:spcPts val="2600"/>
              </a:spcBef>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متطلب عام</a:t>
            </a:r>
          </a:p>
        </p:txBody>
      </p:sp>
      <p:sp>
        <p:nvSpPr>
          <p:cNvPr id="265" name="مستطيل"/>
          <p:cNvSpPr/>
          <p:nvPr/>
        </p:nvSpPr>
        <p:spPr>
          <a:xfrm>
            <a:off x="15912396" y="6777682"/>
            <a:ext cx="5832079" cy="1752049"/>
          </a:xfrm>
          <a:prstGeom prst="rect">
            <a:avLst/>
          </a:prstGeom>
          <a:solidFill>
            <a:srgbClr val="DCBF74">
              <a:alpha val="78479"/>
            </a:srgbClr>
          </a:solidFill>
          <a:ln w="12700">
            <a:miter lim="400000"/>
          </a:ln>
        </p:spPr>
        <p:txBody>
          <a:bodyPr lIns="50800" tIns="50800" rIns="50800" bIns="50800" anchor="ctr"/>
          <a:lstStyle/>
          <a:p>
            <a:pPr defTabSz="8255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266" name="المسؤولية القانونية"/>
          <p:cNvSpPr txBox="1"/>
          <p:nvPr/>
        </p:nvSpPr>
        <p:spPr>
          <a:xfrm>
            <a:off x="15912396" y="7264828"/>
            <a:ext cx="5832079" cy="777757"/>
          </a:xfrm>
          <a:prstGeom prst="rect">
            <a:avLst/>
          </a:prstGeom>
          <a:ln w="12700">
            <a:miter lim="400000"/>
          </a:ln>
          <a:extLst>
            <a:ext uri="{C572A759-6A51-4108-AA02-DFA0A04FC94B}">
              <ma14:wrappingTextBoxFlag xmlns:ma14="http://schemas.microsoft.com/office/mac/drawingml/2011/main" val="1"/>
            </a:ext>
          </a:extLst>
        </p:spPr>
        <p:txBody>
          <a:bodyPr lIns="35559" tIns="35559" rIns="35559" bIns="35559" anchor="ctr">
            <a:spAutoFit/>
          </a:bodyPr>
          <a:lstStyle>
            <a:lvl1pPr>
              <a:lnSpc>
                <a:spcPct val="90000"/>
              </a:lnSpc>
              <a:spcBef>
                <a:spcPts val="2300"/>
              </a:spcBef>
              <a:defRPr b="1" sz="56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المسؤولية القانونية</a:t>
            </a:r>
          </a:p>
        </p:txBody>
      </p:sp>
      <p:sp>
        <p:nvSpPr>
          <p:cNvPr id="267" name="مستطيل"/>
          <p:cNvSpPr/>
          <p:nvPr/>
        </p:nvSpPr>
        <p:spPr>
          <a:xfrm>
            <a:off x="9344455" y="6777682"/>
            <a:ext cx="5832080" cy="1752049"/>
          </a:xfrm>
          <a:prstGeom prst="rect">
            <a:avLst/>
          </a:prstGeom>
          <a:solidFill>
            <a:srgbClr val="DCBF74">
              <a:alpha val="78479"/>
            </a:srgbClr>
          </a:solidFill>
          <a:ln w="12700">
            <a:miter lim="400000"/>
          </a:ln>
        </p:spPr>
        <p:txBody>
          <a:bodyPr lIns="50800" tIns="50800" rIns="50800" bIns="50800" anchor="ctr"/>
          <a:lstStyle/>
          <a:p>
            <a:pPr defTabSz="8255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268" name="اتفاقية شهادة الحلال"/>
          <p:cNvSpPr txBox="1"/>
          <p:nvPr/>
        </p:nvSpPr>
        <p:spPr>
          <a:xfrm>
            <a:off x="9344455" y="7264828"/>
            <a:ext cx="5832080" cy="777757"/>
          </a:xfrm>
          <a:prstGeom prst="rect">
            <a:avLst/>
          </a:prstGeom>
          <a:ln w="12700">
            <a:miter lim="400000"/>
          </a:ln>
          <a:extLst>
            <a:ext uri="{C572A759-6A51-4108-AA02-DFA0A04FC94B}">
              <ma14:wrappingTextBoxFlag xmlns:ma14="http://schemas.microsoft.com/office/mac/drawingml/2011/main" val="1"/>
            </a:ext>
          </a:extLst>
        </p:spPr>
        <p:txBody>
          <a:bodyPr lIns="35559" tIns="35559" rIns="35559" bIns="35559" anchor="ctr">
            <a:spAutoFit/>
          </a:bodyPr>
          <a:lstStyle>
            <a:lvl1pPr>
              <a:lnSpc>
                <a:spcPct val="90000"/>
              </a:lnSpc>
              <a:spcBef>
                <a:spcPts val="2300"/>
              </a:spcBef>
              <a:defRPr b="1" sz="56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اتفاقية شهادة الحلال</a:t>
            </a:r>
          </a:p>
        </p:txBody>
      </p:sp>
      <p:sp>
        <p:nvSpPr>
          <p:cNvPr id="269" name="مستطيل"/>
          <p:cNvSpPr/>
          <p:nvPr/>
        </p:nvSpPr>
        <p:spPr>
          <a:xfrm>
            <a:off x="2776517" y="6777682"/>
            <a:ext cx="5832079" cy="1752049"/>
          </a:xfrm>
          <a:prstGeom prst="rect">
            <a:avLst/>
          </a:prstGeom>
          <a:solidFill>
            <a:srgbClr val="DCBF74">
              <a:alpha val="78479"/>
            </a:srgbClr>
          </a:solidFill>
          <a:ln w="12700">
            <a:miter lim="400000"/>
          </a:ln>
        </p:spPr>
        <p:txBody>
          <a:bodyPr lIns="50800" tIns="50800" rIns="50800" bIns="50800" anchor="ctr"/>
          <a:lstStyle/>
          <a:p>
            <a:pPr defTabSz="8255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270" name="المسؤولية تجاه القرارات"/>
          <p:cNvSpPr txBox="1"/>
          <p:nvPr/>
        </p:nvSpPr>
        <p:spPr>
          <a:xfrm>
            <a:off x="2776517" y="6868360"/>
            <a:ext cx="5832079" cy="1570693"/>
          </a:xfrm>
          <a:prstGeom prst="rect">
            <a:avLst/>
          </a:prstGeom>
          <a:ln w="12700">
            <a:miter lim="400000"/>
          </a:ln>
          <a:extLst>
            <a:ext uri="{C572A759-6A51-4108-AA02-DFA0A04FC94B}">
              <ma14:wrappingTextBoxFlag xmlns:ma14="http://schemas.microsoft.com/office/mac/drawingml/2011/main" val="1"/>
            </a:ext>
          </a:extLst>
        </p:spPr>
        <p:txBody>
          <a:bodyPr lIns="35559" tIns="35559" rIns="35559" bIns="35559" anchor="ctr">
            <a:spAutoFit/>
          </a:bodyPr>
          <a:lstStyle>
            <a:lvl1pPr>
              <a:lnSpc>
                <a:spcPct val="90000"/>
              </a:lnSpc>
              <a:spcBef>
                <a:spcPts val="2300"/>
              </a:spcBef>
              <a:defRPr b="1" sz="56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المسؤولية تجاه القرارات</a:t>
            </a:r>
          </a:p>
        </p:txBody>
      </p:sp>
      <p:sp>
        <p:nvSpPr>
          <p:cNvPr id="271" name="مستطيل 5"/>
          <p:cNvSpPr/>
          <p:nvPr/>
        </p:nvSpPr>
        <p:spPr>
          <a:xfrm>
            <a:off x="16185189" y="10638610"/>
            <a:ext cx="5355789" cy="1752049"/>
          </a:xfrm>
          <a:prstGeom prst="rect">
            <a:avLst/>
          </a:prstGeom>
          <a:solidFill>
            <a:srgbClr val="3CAD99"/>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72" name="مستطيل"/>
          <p:cNvSpPr/>
          <p:nvPr/>
        </p:nvSpPr>
        <p:spPr>
          <a:xfrm>
            <a:off x="16185189" y="10638610"/>
            <a:ext cx="5355789" cy="1752049"/>
          </a:xfrm>
          <a:prstGeom prst="rect">
            <a:avLst/>
          </a:prstGeom>
          <a:solidFill>
            <a:srgbClr val="E7D6AC"/>
          </a:solidFill>
          <a:ln w="12700">
            <a:miter lim="400000"/>
          </a:ln>
        </p:spPr>
        <p:txBody>
          <a:bodyPr lIns="50800" tIns="50800" rIns="50800" bIns="50800" anchor="ctr"/>
          <a:lstStyle/>
          <a:p>
            <a:pPr defTabSz="8255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273" name="إدارة النزاهة"/>
          <p:cNvSpPr txBox="1"/>
          <p:nvPr/>
        </p:nvSpPr>
        <p:spPr>
          <a:xfrm>
            <a:off x="16185189" y="11069658"/>
            <a:ext cx="5355789" cy="889953"/>
          </a:xfrm>
          <a:prstGeom prst="rect">
            <a:avLst/>
          </a:prstGeom>
          <a:ln w="12700">
            <a:miter lim="400000"/>
          </a:ln>
          <a:extLst>
            <a:ext uri="{C572A759-6A51-4108-AA02-DFA0A04FC94B}">
              <ma14:wrappingTextBoxFlag xmlns:ma14="http://schemas.microsoft.com/office/mac/drawingml/2011/main" val="1"/>
            </a:ext>
          </a:extLst>
        </p:spPr>
        <p:txBody>
          <a:bodyPr lIns="39369" tIns="39369" rIns="39369" bIns="39369" anchor="ctr">
            <a:spAutoFit/>
          </a:bodyPr>
          <a:lstStyle>
            <a:lvl1pPr>
              <a:lnSpc>
                <a:spcPct val="90000"/>
              </a:lnSpc>
              <a:spcBef>
                <a:spcPts val="2600"/>
              </a:spcBef>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إدارة النزاهة</a:t>
            </a:r>
          </a:p>
        </p:txBody>
      </p:sp>
      <p:sp>
        <p:nvSpPr>
          <p:cNvPr id="274" name="مستطيل 8"/>
          <p:cNvSpPr/>
          <p:nvPr/>
        </p:nvSpPr>
        <p:spPr>
          <a:xfrm>
            <a:off x="9373617" y="10638610"/>
            <a:ext cx="5355789" cy="1752049"/>
          </a:xfrm>
          <a:prstGeom prst="rect">
            <a:avLst/>
          </a:prstGeom>
          <a:solidFill>
            <a:srgbClr val="3CAD99"/>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75" name="مستطيل"/>
          <p:cNvSpPr/>
          <p:nvPr/>
        </p:nvSpPr>
        <p:spPr>
          <a:xfrm>
            <a:off x="9373617" y="10638610"/>
            <a:ext cx="5355789" cy="1752049"/>
          </a:xfrm>
          <a:prstGeom prst="rect">
            <a:avLst/>
          </a:prstGeom>
          <a:solidFill>
            <a:srgbClr val="E7D6AC"/>
          </a:solidFill>
          <a:ln w="12700">
            <a:miter lim="400000"/>
          </a:ln>
        </p:spPr>
        <p:txBody>
          <a:bodyPr lIns="50800" tIns="50800" rIns="50800" bIns="50800" anchor="ctr"/>
          <a:lstStyle/>
          <a:p>
            <a:pPr defTabSz="8255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276" name="المسؤولية والتخويل"/>
          <p:cNvSpPr txBox="1"/>
          <p:nvPr/>
        </p:nvSpPr>
        <p:spPr>
          <a:xfrm>
            <a:off x="9373617" y="11121946"/>
            <a:ext cx="5355789" cy="785377"/>
          </a:xfrm>
          <a:prstGeom prst="rect">
            <a:avLst/>
          </a:prstGeom>
          <a:ln w="12700">
            <a:miter lim="400000"/>
          </a:ln>
          <a:extLst>
            <a:ext uri="{C572A759-6A51-4108-AA02-DFA0A04FC94B}">
              <ma14:wrappingTextBoxFlag xmlns:ma14="http://schemas.microsoft.com/office/mac/drawingml/2011/main" val="1"/>
            </a:ext>
          </a:extLst>
        </p:spPr>
        <p:txBody>
          <a:bodyPr lIns="39369" tIns="39369" rIns="39369" bIns="39369" anchor="ctr">
            <a:spAutoFit/>
          </a:bodyPr>
          <a:lstStyle>
            <a:lvl1pPr>
              <a:lnSpc>
                <a:spcPct val="90000"/>
              </a:lnSpc>
              <a:spcBef>
                <a:spcPts val="2300"/>
              </a:spcBef>
              <a:defRPr b="1" sz="56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المسؤولية والتخويل</a:t>
            </a:r>
          </a:p>
        </p:txBody>
      </p:sp>
      <p:sp>
        <p:nvSpPr>
          <p:cNvPr id="277" name="مستطيل 11"/>
          <p:cNvSpPr/>
          <p:nvPr/>
        </p:nvSpPr>
        <p:spPr>
          <a:xfrm>
            <a:off x="2771055" y="10638610"/>
            <a:ext cx="5355789" cy="1752049"/>
          </a:xfrm>
          <a:prstGeom prst="rect">
            <a:avLst/>
          </a:prstGeom>
          <a:solidFill>
            <a:srgbClr val="3CAD99"/>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78" name="مستطيل"/>
          <p:cNvSpPr/>
          <p:nvPr/>
        </p:nvSpPr>
        <p:spPr>
          <a:xfrm>
            <a:off x="2771055" y="10638610"/>
            <a:ext cx="5355789" cy="1752049"/>
          </a:xfrm>
          <a:prstGeom prst="rect">
            <a:avLst/>
          </a:prstGeom>
          <a:solidFill>
            <a:srgbClr val="E7D6AC"/>
          </a:solidFill>
          <a:ln w="12700">
            <a:miter lim="400000"/>
          </a:ln>
        </p:spPr>
        <p:txBody>
          <a:bodyPr lIns="50800" tIns="50800" rIns="50800" bIns="50800" anchor="ctr"/>
          <a:lstStyle/>
          <a:p>
            <a:pPr defTabSz="27559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279" name="الإجراءات"/>
          <p:cNvSpPr txBox="1"/>
          <p:nvPr/>
        </p:nvSpPr>
        <p:spPr>
          <a:xfrm>
            <a:off x="2771055" y="11069658"/>
            <a:ext cx="5355789" cy="889953"/>
          </a:xfrm>
          <a:prstGeom prst="rect">
            <a:avLst/>
          </a:prstGeom>
          <a:ln w="12700">
            <a:miter lim="400000"/>
          </a:ln>
          <a:extLst>
            <a:ext uri="{C572A759-6A51-4108-AA02-DFA0A04FC94B}">
              <ma14:wrappingTextBoxFlag xmlns:ma14="http://schemas.microsoft.com/office/mac/drawingml/2011/main" val="1"/>
            </a:ext>
          </a:extLst>
        </p:spPr>
        <p:txBody>
          <a:bodyPr lIns="39369" tIns="39369" rIns="39369" bIns="39369" anchor="ctr">
            <a:spAutoFit/>
          </a:bodyPr>
          <a:lstStyle>
            <a:lvl1pPr defTabSz="2755900">
              <a:lnSpc>
                <a:spcPct val="90000"/>
              </a:lnSpc>
              <a:spcBef>
                <a:spcPts val="2600"/>
              </a:spcBef>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الإجراءات</a:t>
            </a:r>
          </a:p>
        </p:txBody>
      </p:sp>
      <p:sp>
        <p:nvSpPr>
          <p:cNvPr id="280" name="Oval 9"/>
          <p:cNvSpPr/>
          <p:nvPr/>
        </p:nvSpPr>
        <p:spPr>
          <a:xfrm>
            <a:off x="14475436" y="4469992"/>
            <a:ext cx="1410429" cy="1410429"/>
          </a:xfrm>
          <a:prstGeom prst="ellipse">
            <a:avLst/>
          </a:prstGeom>
          <a:solidFill>
            <a:srgbClr val="9B8752"/>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81" name="TextBox 10"/>
          <p:cNvSpPr txBox="1"/>
          <p:nvPr/>
        </p:nvSpPr>
        <p:spPr>
          <a:xfrm>
            <a:off x="14902364" y="3732350"/>
            <a:ext cx="1307491"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1</a:t>
            </a:r>
          </a:p>
        </p:txBody>
      </p:sp>
      <p:sp>
        <p:nvSpPr>
          <p:cNvPr id="282" name="Oval 9"/>
          <p:cNvSpPr/>
          <p:nvPr/>
        </p:nvSpPr>
        <p:spPr>
          <a:xfrm>
            <a:off x="14517629" y="10785866"/>
            <a:ext cx="1410429" cy="1410429"/>
          </a:xfrm>
          <a:prstGeom prst="ellipse">
            <a:avLst/>
          </a:prstGeom>
          <a:solidFill>
            <a:srgbClr val="9B8752"/>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83" name="TextBox 10"/>
          <p:cNvSpPr txBox="1"/>
          <p:nvPr/>
        </p:nvSpPr>
        <p:spPr>
          <a:xfrm>
            <a:off x="14944556" y="10048225"/>
            <a:ext cx="1307491" cy="1475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3</a:t>
            </a:r>
          </a:p>
        </p:txBody>
      </p:sp>
      <p:sp>
        <p:nvSpPr>
          <p:cNvPr id="284" name="Oval 9"/>
          <p:cNvSpPr/>
          <p:nvPr/>
        </p:nvSpPr>
        <p:spPr>
          <a:xfrm>
            <a:off x="7589585" y="10785866"/>
            <a:ext cx="1410429" cy="1410429"/>
          </a:xfrm>
          <a:prstGeom prst="ellipse">
            <a:avLst/>
          </a:prstGeom>
          <a:solidFill>
            <a:srgbClr val="9B8752"/>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85" name="TextBox 10"/>
          <p:cNvSpPr txBox="1"/>
          <p:nvPr/>
        </p:nvSpPr>
        <p:spPr>
          <a:xfrm>
            <a:off x="8016513" y="10048225"/>
            <a:ext cx="1307491" cy="1475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4</a:t>
            </a:r>
          </a:p>
        </p:txBody>
      </p:sp>
      <p:sp>
        <p:nvSpPr>
          <p:cNvPr id="286" name="Oval 9"/>
          <p:cNvSpPr/>
          <p:nvPr/>
        </p:nvSpPr>
        <p:spPr>
          <a:xfrm>
            <a:off x="21170903" y="10792972"/>
            <a:ext cx="1410429" cy="1410429"/>
          </a:xfrm>
          <a:prstGeom prst="ellipse">
            <a:avLst/>
          </a:prstGeom>
          <a:solidFill>
            <a:srgbClr val="9B8752"/>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87" name="TextBox 10"/>
          <p:cNvSpPr txBox="1"/>
          <p:nvPr/>
        </p:nvSpPr>
        <p:spPr>
          <a:xfrm>
            <a:off x="21597831" y="10055330"/>
            <a:ext cx="1307491"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59"/>
                                        </p:tgtEl>
                                        <p:attrNameLst>
                                          <p:attrName>style.visibility</p:attrName>
                                        </p:attrNameLst>
                                      </p:cBhvr>
                                      <p:to>
                                        <p:strVal val="visible"/>
                                      </p:to>
                                    </p:set>
                                    <p:anim calcmode="lin" valueType="num">
                                      <p:cBhvr>
                                        <p:cTn id="7" dur="1000" fill="hold"/>
                                        <p:tgtEl>
                                          <p:spTgt spid="259"/>
                                        </p:tgtEl>
                                        <p:attrNameLst>
                                          <p:attrName>ppt_w</p:attrName>
                                        </p:attrNameLst>
                                      </p:cBhvr>
                                      <p:tavLst>
                                        <p:tav tm="0">
                                          <p:val>
                                            <p:fltVal val="0"/>
                                          </p:val>
                                        </p:tav>
                                        <p:tav tm="100000">
                                          <p:val>
                                            <p:strVal val="#ppt_w"/>
                                          </p:val>
                                        </p:tav>
                                      </p:tavLst>
                                    </p:anim>
                                    <p:anim calcmode="lin" valueType="num">
                                      <p:cBhvr>
                                        <p:cTn id="8" dur="1000" fill="hold"/>
                                        <p:tgtEl>
                                          <p:spTgt spid="259"/>
                                        </p:tgtEl>
                                        <p:attrNameLst>
                                          <p:attrName>ppt_h</p:attrName>
                                        </p:attrNameLst>
                                      </p:cBhvr>
                                      <p:tavLst>
                                        <p:tav tm="0">
                                          <p:val>
                                            <p:fltVal val="0"/>
                                          </p:val>
                                        </p:tav>
                                        <p:tav tm="100000">
                                          <p:val>
                                            <p:strVal val="#ppt_h"/>
                                          </p:val>
                                        </p:tav>
                                      </p:tavLst>
                                    </p:anim>
                                    <p:anim calcmode="lin" valueType="num">
                                      <p:cBhvr>
                                        <p:cTn id="9" dur="1000" fill="hold"/>
                                        <p:tgtEl>
                                          <p:spTgt spid="2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9" name="TextBox 14"/>
          <p:cNvSpPr txBox="1"/>
          <p:nvPr/>
        </p:nvSpPr>
        <p:spPr>
          <a:xfrm>
            <a:off x="12355402" y="2387145"/>
            <a:ext cx="10161956"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البند السادس: متطلبات الهيكلية</a:t>
            </a:r>
          </a:p>
        </p:txBody>
      </p:sp>
      <p:sp>
        <p:nvSpPr>
          <p:cNvPr id="290" name="TextBox 6"/>
          <p:cNvSpPr txBox="1"/>
          <p:nvPr/>
        </p:nvSpPr>
        <p:spPr>
          <a:xfrm>
            <a:off x="12349231" y="4271776"/>
            <a:ext cx="9492160"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chemeClr val="accent3">
                    <a:hueOff val="914338"/>
                    <a:satOff val="31515"/>
                    <a:lumOff val="-30790"/>
                  </a:schemeClr>
                </a:solidFill>
                <a:latin typeface="Calibri"/>
                <a:ea typeface="Calibri"/>
                <a:cs typeface="Calibri"/>
                <a:sym typeface="Calibri"/>
              </a:defRPr>
            </a:lvl1pPr>
          </a:lstStyle>
          <a:p>
            <a:pPr rtl="0">
              <a:defRPr/>
            </a:pPr>
            <a:r>
              <a:t>الهيكلية التنظيمية والإدارة العليا</a:t>
            </a:r>
          </a:p>
        </p:txBody>
      </p:sp>
      <p:sp>
        <p:nvSpPr>
          <p:cNvPr id="291" name="TextBox 13"/>
          <p:cNvSpPr txBox="1"/>
          <p:nvPr/>
        </p:nvSpPr>
        <p:spPr>
          <a:xfrm>
            <a:off x="5579523" y="6466901"/>
            <a:ext cx="14021043" cy="146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يجب هيكلة أنشطة الجهة المانحة وإدارتها بطريقة تسمح بالحفاظ على الحياد.</a:t>
            </a:r>
          </a:p>
        </p:txBody>
      </p:sp>
      <p:sp>
        <p:nvSpPr>
          <p:cNvPr id="292" name="Rectangle 8"/>
          <p:cNvSpPr/>
          <p:nvPr/>
        </p:nvSpPr>
        <p:spPr>
          <a:xfrm>
            <a:off x="8707865" y="11106526"/>
            <a:ext cx="5112001" cy="288033"/>
          </a:xfrm>
          <a:prstGeom prst="rect">
            <a:avLst/>
          </a:pr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293" name="Rectangle 14"/>
          <p:cNvSpPr/>
          <p:nvPr/>
        </p:nvSpPr>
        <p:spPr>
          <a:xfrm>
            <a:off x="12024003" y="8583906"/>
            <a:ext cx="5112001" cy="288033"/>
          </a:xfrm>
          <a:prstGeom prst="rect">
            <a:avLst/>
          </a:pr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294" name="Rectangle 20"/>
          <p:cNvSpPr/>
          <p:nvPr/>
        </p:nvSpPr>
        <p:spPr>
          <a:xfrm>
            <a:off x="14777245" y="6051830"/>
            <a:ext cx="5112000" cy="288033"/>
          </a:xfrm>
          <a:prstGeom prst="rect">
            <a:avLst/>
          </a:pr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295" name="TextBox 13"/>
          <p:cNvSpPr txBox="1"/>
          <p:nvPr/>
        </p:nvSpPr>
        <p:spPr>
          <a:xfrm>
            <a:off x="2083279" y="9016511"/>
            <a:ext cx="14961285"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يجب على الجهة المانحة أن توثق تنظيمها بطريقة تبرز الوظائف والمسؤوليات وسلطات الإدارة وكل اللجان وأي رابط إداري.</a:t>
            </a:r>
          </a:p>
        </p:txBody>
      </p:sp>
      <p:sp>
        <p:nvSpPr>
          <p:cNvPr id="296" name="TextBox 13"/>
          <p:cNvSpPr txBox="1"/>
          <p:nvPr/>
        </p:nvSpPr>
        <p:spPr>
          <a:xfrm>
            <a:off x="3362181" y="11586591"/>
            <a:ext cx="10389577" cy="146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يجب تحديد اللجنة أو الأفراد الذين لهم السلطة أو القرار.</a:t>
            </a:r>
          </a:p>
        </p:txBody>
      </p:sp>
      <p:sp>
        <p:nvSpPr>
          <p:cNvPr id="297" name="Rectangle 30"/>
          <p:cNvSpPr/>
          <p:nvPr/>
        </p:nvSpPr>
        <p:spPr>
          <a:xfrm>
            <a:off x="17366533" y="8471438"/>
            <a:ext cx="928987" cy="9262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00" y="18039"/>
                </a:moveTo>
                <a:cubicBezTo>
                  <a:pt x="4535" y="18039"/>
                  <a:pt x="4320" y="18255"/>
                  <a:pt x="4320" y="18521"/>
                </a:cubicBezTo>
                <a:cubicBezTo>
                  <a:pt x="4320" y="18786"/>
                  <a:pt x="4535" y="19002"/>
                  <a:pt x="4800" y="19002"/>
                </a:cubicBezTo>
                <a:lnTo>
                  <a:pt x="16800" y="19002"/>
                </a:lnTo>
                <a:cubicBezTo>
                  <a:pt x="17065" y="19002"/>
                  <a:pt x="17280" y="18786"/>
                  <a:pt x="17280" y="18521"/>
                </a:cubicBezTo>
                <a:cubicBezTo>
                  <a:pt x="17280" y="18255"/>
                  <a:pt x="17065" y="18039"/>
                  <a:pt x="16800" y="18039"/>
                </a:cubicBezTo>
                <a:close/>
                <a:moveTo>
                  <a:pt x="4800" y="15824"/>
                </a:moveTo>
                <a:cubicBezTo>
                  <a:pt x="4535" y="15824"/>
                  <a:pt x="4320" y="16040"/>
                  <a:pt x="4320" y="16306"/>
                </a:cubicBezTo>
                <a:cubicBezTo>
                  <a:pt x="4320" y="16572"/>
                  <a:pt x="4535" y="16787"/>
                  <a:pt x="4800" y="16787"/>
                </a:cubicBezTo>
                <a:lnTo>
                  <a:pt x="16800" y="16787"/>
                </a:lnTo>
                <a:cubicBezTo>
                  <a:pt x="17065" y="16787"/>
                  <a:pt x="17280" y="16572"/>
                  <a:pt x="17280" y="16306"/>
                </a:cubicBezTo>
                <a:cubicBezTo>
                  <a:pt x="17280" y="16040"/>
                  <a:pt x="17065" y="15824"/>
                  <a:pt x="16800" y="15824"/>
                </a:cubicBezTo>
                <a:close/>
                <a:moveTo>
                  <a:pt x="4800" y="13610"/>
                </a:moveTo>
                <a:cubicBezTo>
                  <a:pt x="4535" y="13610"/>
                  <a:pt x="4320" y="13825"/>
                  <a:pt x="4320" y="14091"/>
                </a:cubicBezTo>
                <a:cubicBezTo>
                  <a:pt x="4320" y="14357"/>
                  <a:pt x="4535" y="14573"/>
                  <a:pt x="4800" y="14573"/>
                </a:cubicBezTo>
                <a:lnTo>
                  <a:pt x="16800" y="14573"/>
                </a:lnTo>
                <a:cubicBezTo>
                  <a:pt x="17065" y="14573"/>
                  <a:pt x="17280" y="14357"/>
                  <a:pt x="17280" y="14091"/>
                </a:cubicBezTo>
                <a:cubicBezTo>
                  <a:pt x="17280" y="13825"/>
                  <a:pt x="17065" y="13610"/>
                  <a:pt x="16800" y="13610"/>
                </a:cubicBezTo>
                <a:close/>
                <a:moveTo>
                  <a:pt x="4800" y="11395"/>
                </a:moveTo>
                <a:cubicBezTo>
                  <a:pt x="4535" y="11395"/>
                  <a:pt x="4320" y="11611"/>
                  <a:pt x="4320" y="11876"/>
                </a:cubicBezTo>
                <a:cubicBezTo>
                  <a:pt x="4320" y="12142"/>
                  <a:pt x="4535" y="12358"/>
                  <a:pt x="4800" y="12358"/>
                </a:cubicBezTo>
                <a:lnTo>
                  <a:pt x="16800" y="12358"/>
                </a:lnTo>
                <a:cubicBezTo>
                  <a:pt x="17065" y="12358"/>
                  <a:pt x="17280" y="12142"/>
                  <a:pt x="17280" y="11876"/>
                </a:cubicBezTo>
                <a:cubicBezTo>
                  <a:pt x="17280" y="11611"/>
                  <a:pt x="17065" y="11395"/>
                  <a:pt x="16800" y="11395"/>
                </a:cubicBezTo>
                <a:close/>
                <a:moveTo>
                  <a:pt x="4800" y="9180"/>
                </a:moveTo>
                <a:cubicBezTo>
                  <a:pt x="4535" y="9180"/>
                  <a:pt x="4320" y="9396"/>
                  <a:pt x="4320" y="9662"/>
                </a:cubicBezTo>
                <a:cubicBezTo>
                  <a:pt x="4320" y="9928"/>
                  <a:pt x="4535" y="10143"/>
                  <a:pt x="4800" y="10143"/>
                </a:cubicBezTo>
                <a:lnTo>
                  <a:pt x="16800" y="10143"/>
                </a:lnTo>
                <a:cubicBezTo>
                  <a:pt x="17065" y="10143"/>
                  <a:pt x="17280" y="9928"/>
                  <a:pt x="17280" y="9662"/>
                </a:cubicBezTo>
                <a:cubicBezTo>
                  <a:pt x="17280" y="9396"/>
                  <a:pt x="17065" y="9180"/>
                  <a:pt x="16800" y="9180"/>
                </a:cubicBezTo>
                <a:close/>
                <a:moveTo>
                  <a:pt x="4800" y="6966"/>
                </a:moveTo>
                <a:cubicBezTo>
                  <a:pt x="4535" y="6966"/>
                  <a:pt x="4320" y="7181"/>
                  <a:pt x="4320" y="7447"/>
                </a:cubicBezTo>
                <a:cubicBezTo>
                  <a:pt x="4320" y="7713"/>
                  <a:pt x="4535" y="7928"/>
                  <a:pt x="4800" y="7928"/>
                </a:cubicBezTo>
                <a:lnTo>
                  <a:pt x="16800" y="7928"/>
                </a:lnTo>
                <a:cubicBezTo>
                  <a:pt x="17065" y="7928"/>
                  <a:pt x="17280" y="7713"/>
                  <a:pt x="17280" y="7447"/>
                </a:cubicBezTo>
                <a:cubicBezTo>
                  <a:pt x="17280" y="7181"/>
                  <a:pt x="17065" y="6966"/>
                  <a:pt x="16800" y="6966"/>
                </a:cubicBezTo>
                <a:close/>
                <a:moveTo>
                  <a:pt x="0" y="2046"/>
                </a:moveTo>
                <a:lnTo>
                  <a:pt x="1213" y="2046"/>
                </a:lnTo>
                <a:lnTo>
                  <a:pt x="1213" y="3143"/>
                </a:lnTo>
                <a:cubicBezTo>
                  <a:pt x="1213" y="4007"/>
                  <a:pt x="1911" y="4707"/>
                  <a:pt x="2773" y="4707"/>
                </a:cubicBezTo>
                <a:cubicBezTo>
                  <a:pt x="3635" y="4707"/>
                  <a:pt x="4333" y="4007"/>
                  <a:pt x="4333" y="3143"/>
                </a:cubicBezTo>
                <a:lnTo>
                  <a:pt x="4333" y="2046"/>
                </a:lnTo>
                <a:lnTo>
                  <a:pt x="5349" y="2046"/>
                </a:lnTo>
                <a:lnTo>
                  <a:pt x="5349" y="3143"/>
                </a:lnTo>
                <a:cubicBezTo>
                  <a:pt x="5349" y="4007"/>
                  <a:pt x="6047" y="4707"/>
                  <a:pt x="6909" y="4707"/>
                </a:cubicBezTo>
                <a:cubicBezTo>
                  <a:pt x="7771" y="4707"/>
                  <a:pt x="8469" y="4007"/>
                  <a:pt x="8469" y="3143"/>
                </a:cubicBezTo>
                <a:lnTo>
                  <a:pt x="8469" y="2046"/>
                </a:lnTo>
                <a:lnTo>
                  <a:pt x="9485" y="2046"/>
                </a:lnTo>
                <a:lnTo>
                  <a:pt x="9485" y="3143"/>
                </a:lnTo>
                <a:cubicBezTo>
                  <a:pt x="9485" y="4007"/>
                  <a:pt x="10183" y="4707"/>
                  <a:pt x="11045" y="4707"/>
                </a:cubicBezTo>
                <a:cubicBezTo>
                  <a:pt x="11907" y="4707"/>
                  <a:pt x="12605" y="4007"/>
                  <a:pt x="12605" y="3143"/>
                </a:cubicBezTo>
                <a:lnTo>
                  <a:pt x="12605" y="2046"/>
                </a:lnTo>
                <a:lnTo>
                  <a:pt x="13621" y="2046"/>
                </a:lnTo>
                <a:lnTo>
                  <a:pt x="13621" y="3143"/>
                </a:lnTo>
                <a:cubicBezTo>
                  <a:pt x="13621" y="4007"/>
                  <a:pt x="14319" y="4707"/>
                  <a:pt x="15181" y="4707"/>
                </a:cubicBezTo>
                <a:cubicBezTo>
                  <a:pt x="16043" y="4707"/>
                  <a:pt x="16741" y="4007"/>
                  <a:pt x="16741" y="3143"/>
                </a:cubicBezTo>
                <a:lnTo>
                  <a:pt x="16741" y="2046"/>
                </a:lnTo>
                <a:lnTo>
                  <a:pt x="17757" y="2046"/>
                </a:lnTo>
                <a:lnTo>
                  <a:pt x="17757" y="3143"/>
                </a:lnTo>
                <a:cubicBezTo>
                  <a:pt x="17757" y="4007"/>
                  <a:pt x="18455" y="4707"/>
                  <a:pt x="19317" y="4707"/>
                </a:cubicBezTo>
                <a:cubicBezTo>
                  <a:pt x="20179" y="4707"/>
                  <a:pt x="20877" y="4007"/>
                  <a:pt x="20877" y="3143"/>
                </a:cubicBezTo>
                <a:lnTo>
                  <a:pt x="20877" y="2046"/>
                </a:lnTo>
                <a:lnTo>
                  <a:pt x="21600" y="2046"/>
                </a:lnTo>
                <a:lnTo>
                  <a:pt x="21600" y="21600"/>
                </a:lnTo>
                <a:lnTo>
                  <a:pt x="0" y="21600"/>
                </a:lnTo>
                <a:close/>
                <a:moveTo>
                  <a:pt x="2773" y="0"/>
                </a:moveTo>
                <a:cubicBezTo>
                  <a:pt x="3237" y="0"/>
                  <a:pt x="3613" y="377"/>
                  <a:pt x="3613" y="842"/>
                </a:cubicBezTo>
                <a:lnTo>
                  <a:pt x="3613" y="3249"/>
                </a:lnTo>
                <a:cubicBezTo>
                  <a:pt x="3613" y="3715"/>
                  <a:pt x="3237" y="4092"/>
                  <a:pt x="2773" y="4092"/>
                </a:cubicBezTo>
                <a:cubicBezTo>
                  <a:pt x="2309" y="4092"/>
                  <a:pt x="1933" y="3715"/>
                  <a:pt x="1933" y="3249"/>
                </a:cubicBezTo>
                <a:lnTo>
                  <a:pt x="1933" y="842"/>
                </a:lnTo>
                <a:cubicBezTo>
                  <a:pt x="1933" y="377"/>
                  <a:pt x="2309" y="0"/>
                  <a:pt x="2773" y="0"/>
                </a:cubicBezTo>
                <a:close/>
                <a:moveTo>
                  <a:pt x="6909" y="0"/>
                </a:moveTo>
                <a:cubicBezTo>
                  <a:pt x="7373" y="0"/>
                  <a:pt x="7749" y="377"/>
                  <a:pt x="7749" y="842"/>
                </a:cubicBezTo>
                <a:lnTo>
                  <a:pt x="7749" y="3249"/>
                </a:lnTo>
                <a:cubicBezTo>
                  <a:pt x="7749" y="3715"/>
                  <a:pt x="7373" y="4092"/>
                  <a:pt x="6909" y="4092"/>
                </a:cubicBezTo>
                <a:cubicBezTo>
                  <a:pt x="6445" y="4092"/>
                  <a:pt x="6069" y="3715"/>
                  <a:pt x="6069" y="3249"/>
                </a:cubicBezTo>
                <a:lnTo>
                  <a:pt x="6069" y="842"/>
                </a:lnTo>
                <a:cubicBezTo>
                  <a:pt x="6069" y="377"/>
                  <a:pt x="6445" y="0"/>
                  <a:pt x="6909" y="0"/>
                </a:cubicBezTo>
                <a:close/>
                <a:moveTo>
                  <a:pt x="11045" y="0"/>
                </a:moveTo>
                <a:cubicBezTo>
                  <a:pt x="11509" y="0"/>
                  <a:pt x="11885" y="377"/>
                  <a:pt x="11885" y="842"/>
                </a:cubicBezTo>
                <a:lnTo>
                  <a:pt x="11885" y="3249"/>
                </a:lnTo>
                <a:cubicBezTo>
                  <a:pt x="11885" y="3715"/>
                  <a:pt x="11509" y="4092"/>
                  <a:pt x="11045" y="4092"/>
                </a:cubicBezTo>
                <a:cubicBezTo>
                  <a:pt x="10581" y="4092"/>
                  <a:pt x="10205" y="3715"/>
                  <a:pt x="10205" y="3249"/>
                </a:cubicBezTo>
                <a:lnTo>
                  <a:pt x="10205" y="842"/>
                </a:lnTo>
                <a:cubicBezTo>
                  <a:pt x="10205" y="377"/>
                  <a:pt x="10581" y="0"/>
                  <a:pt x="11045" y="0"/>
                </a:cubicBezTo>
                <a:close/>
                <a:moveTo>
                  <a:pt x="15181" y="0"/>
                </a:moveTo>
                <a:cubicBezTo>
                  <a:pt x="15645" y="0"/>
                  <a:pt x="16021" y="377"/>
                  <a:pt x="16021" y="842"/>
                </a:cubicBezTo>
                <a:lnTo>
                  <a:pt x="16021" y="3249"/>
                </a:lnTo>
                <a:cubicBezTo>
                  <a:pt x="16021" y="3715"/>
                  <a:pt x="15645" y="4092"/>
                  <a:pt x="15181" y="4092"/>
                </a:cubicBezTo>
                <a:cubicBezTo>
                  <a:pt x="14717" y="4092"/>
                  <a:pt x="14341" y="3715"/>
                  <a:pt x="14341" y="3249"/>
                </a:cubicBezTo>
                <a:lnTo>
                  <a:pt x="14341" y="842"/>
                </a:lnTo>
                <a:cubicBezTo>
                  <a:pt x="14341" y="377"/>
                  <a:pt x="14717" y="0"/>
                  <a:pt x="15181" y="0"/>
                </a:cubicBezTo>
                <a:close/>
                <a:moveTo>
                  <a:pt x="19317" y="0"/>
                </a:moveTo>
                <a:cubicBezTo>
                  <a:pt x="19781" y="0"/>
                  <a:pt x="20157" y="377"/>
                  <a:pt x="20157" y="842"/>
                </a:cubicBezTo>
                <a:lnTo>
                  <a:pt x="20157" y="3249"/>
                </a:lnTo>
                <a:cubicBezTo>
                  <a:pt x="20157" y="3715"/>
                  <a:pt x="19781" y="4092"/>
                  <a:pt x="19317" y="4092"/>
                </a:cubicBezTo>
                <a:cubicBezTo>
                  <a:pt x="18853" y="4092"/>
                  <a:pt x="18477" y="3715"/>
                  <a:pt x="18477" y="3249"/>
                </a:cubicBezTo>
                <a:lnTo>
                  <a:pt x="18477" y="842"/>
                </a:lnTo>
                <a:cubicBezTo>
                  <a:pt x="18477" y="377"/>
                  <a:pt x="18853" y="0"/>
                  <a:pt x="19317"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298" name="Oval 44"/>
          <p:cNvSpPr/>
          <p:nvPr/>
        </p:nvSpPr>
        <p:spPr>
          <a:xfrm>
            <a:off x="20086485" y="6339862"/>
            <a:ext cx="956297" cy="11386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02" y="16464"/>
                </a:moveTo>
                <a:lnTo>
                  <a:pt x="17478" y="18585"/>
                </a:lnTo>
                <a:lnTo>
                  <a:pt x="15900" y="17260"/>
                </a:lnTo>
                <a:lnTo>
                  <a:pt x="15095" y="17935"/>
                </a:lnTo>
                <a:lnTo>
                  <a:pt x="17494" y="19950"/>
                </a:lnTo>
                <a:lnTo>
                  <a:pt x="18299" y="19274"/>
                </a:lnTo>
                <a:lnTo>
                  <a:pt x="18282" y="19260"/>
                </a:lnTo>
                <a:lnTo>
                  <a:pt x="20807" y="17140"/>
                </a:lnTo>
                <a:close/>
                <a:moveTo>
                  <a:pt x="17971" y="14926"/>
                </a:moveTo>
                <a:cubicBezTo>
                  <a:pt x="19975" y="14926"/>
                  <a:pt x="21600" y="16291"/>
                  <a:pt x="21600" y="17974"/>
                </a:cubicBezTo>
                <a:cubicBezTo>
                  <a:pt x="21600" y="19658"/>
                  <a:pt x="19975" y="21022"/>
                  <a:pt x="17971" y="21022"/>
                </a:cubicBezTo>
                <a:cubicBezTo>
                  <a:pt x="15966" y="21022"/>
                  <a:pt x="14342" y="19658"/>
                  <a:pt x="14342" y="17974"/>
                </a:cubicBezTo>
                <a:cubicBezTo>
                  <a:pt x="14342" y="16291"/>
                  <a:pt x="15966" y="14926"/>
                  <a:pt x="17971" y="14926"/>
                </a:cubicBezTo>
                <a:close/>
                <a:moveTo>
                  <a:pt x="12511" y="114"/>
                </a:moveTo>
                <a:lnTo>
                  <a:pt x="18072" y="114"/>
                </a:lnTo>
                <a:lnTo>
                  <a:pt x="18072" y="114"/>
                </a:lnTo>
                <a:lnTo>
                  <a:pt x="12511" y="114"/>
                </a:lnTo>
                <a:close/>
                <a:moveTo>
                  <a:pt x="0" y="114"/>
                </a:moveTo>
                <a:lnTo>
                  <a:pt x="10493" y="114"/>
                </a:lnTo>
                <a:lnTo>
                  <a:pt x="10493" y="6641"/>
                </a:lnTo>
                <a:lnTo>
                  <a:pt x="18072" y="6641"/>
                </a:lnTo>
                <a:lnTo>
                  <a:pt x="18072" y="14401"/>
                </a:lnTo>
                <a:cubicBezTo>
                  <a:pt x="15712" y="14407"/>
                  <a:pt x="13801" y="16016"/>
                  <a:pt x="13801" y="18000"/>
                </a:cubicBezTo>
                <a:cubicBezTo>
                  <a:pt x="13801" y="19984"/>
                  <a:pt x="15712" y="21593"/>
                  <a:pt x="18072" y="21599"/>
                </a:cubicBezTo>
                <a:lnTo>
                  <a:pt x="18072" y="21600"/>
                </a:lnTo>
                <a:lnTo>
                  <a:pt x="0" y="21600"/>
                </a:lnTo>
                <a:close/>
                <a:moveTo>
                  <a:pt x="11400" y="0"/>
                </a:moveTo>
                <a:lnTo>
                  <a:pt x="18159" y="5925"/>
                </a:lnTo>
                <a:lnTo>
                  <a:pt x="11400" y="5925"/>
                </a:lnTo>
                <a:close/>
              </a:path>
            </a:pathLst>
          </a:cu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pic>
        <p:nvPicPr>
          <p:cNvPr id="299" name="رسم 16" descr="رسم 16"/>
          <p:cNvPicPr>
            <a:picLocks noChangeAspect="1"/>
          </p:cNvPicPr>
          <p:nvPr/>
        </p:nvPicPr>
        <p:blipFill>
          <a:blip r:embed="rId3">
            <a:extLst/>
          </a:blip>
          <a:stretch>
            <a:fillRect/>
          </a:stretch>
        </p:blipFill>
        <p:spPr>
          <a:xfrm>
            <a:off x="13819866" y="11005381"/>
            <a:ext cx="1415771" cy="141577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89"/>
                                        </p:tgtEl>
                                        <p:attrNameLst>
                                          <p:attrName>style.visibility</p:attrName>
                                        </p:attrNameLst>
                                      </p:cBhvr>
                                      <p:to>
                                        <p:strVal val="visible"/>
                                      </p:to>
                                    </p:set>
                                    <p:anim calcmode="lin" valueType="num">
                                      <p:cBhvr>
                                        <p:cTn id="7" dur="1000" fill="hold"/>
                                        <p:tgtEl>
                                          <p:spTgt spid="289"/>
                                        </p:tgtEl>
                                        <p:attrNameLst>
                                          <p:attrName>ppt_w</p:attrName>
                                        </p:attrNameLst>
                                      </p:cBhvr>
                                      <p:tavLst>
                                        <p:tav tm="0">
                                          <p:val>
                                            <p:fltVal val="0"/>
                                          </p:val>
                                        </p:tav>
                                        <p:tav tm="100000">
                                          <p:val>
                                            <p:strVal val="#ppt_w"/>
                                          </p:val>
                                        </p:tav>
                                      </p:tavLst>
                                    </p:anim>
                                    <p:anim calcmode="lin" valueType="num">
                                      <p:cBhvr>
                                        <p:cTn id="8" dur="1000" fill="hold"/>
                                        <p:tgtEl>
                                          <p:spTgt spid="289"/>
                                        </p:tgtEl>
                                        <p:attrNameLst>
                                          <p:attrName>ppt_h</p:attrName>
                                        </p:attrNameLst>
                                      </p:cBhvr>
                                      <p:tavLst>
                                        <p:tav tm="0">
                                          <p:val>
                                            <p:fltVal val="0"/>
                                          </p:val>
                                        </p:tav>
                                        <p:tav tm="100000">
                                          <p:val>
                                            <p:strVal val="#ppt_h"/>
                                          </p:val>
                                        </p:tav>
                                      </p:tavLst>
                                    </p:anim>
                                    <p:anim calcmode="lin" valueType="num">
                                      <p:cBhvr>
                                        <p:cTn id="9" dur="1000" fill="hold"/>
                                        <p:tgtEl>
                                          <p:spTgt spid="2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290">
                                            <p:bg/>
                                          </p:spTgt>
                                        </p:tgtEl>
                                        <p:attrNameLst>
                                          <p:attrName>style.visibility</p:attrName>
                                        </p:attrNameLst>
                                      </p:cBhvr>
                                      <p:to>
                                        <p:strVal val="visible"/>
                                      </p:to>
                                    </p:set>
                                    <p:anim calcmode="lin" valueType="num">
                                      <p:cBhvr>
                                        <p:cTn id="15" dur="750" fill="hold"/>
                                        <p:tgtEl>
                                          <p:spTgt spid="290">
                                            <p:bg/>
                                          </p:spTgt>
                                        </p:tgtEl>
                                        <p:attrNameLst>
                                          <p:attrName>ppt_w</p:attrName>
                                        </p:attrNameLst>
                                      </p:cBhvr>
                                      <p:tavLst>
                                        <p:tav tm="0">
                                          <p:val>
                                            <p:fltVal val="0"/>
                                          </p:val>
                                        </p:tav>
                                        <p:tav tm="100000">
                                          <p:val>
                                            <p:strVal val="#ppt_w"/>
                                          </p:val>
                                        </p:tav>
                                      </p:tavLst>
                                    </p:anim>
                                    <p:anim calcmode="lin" valueType="num">
                                      <p:cBhvr>
                                        <p:cTn id="16" dur="750" fill="hold"/>
                                        <p:tgtEl>
                                          <p:spTgt spid="290">
                                            <p:bg/>
                                          </p:spTgt>
                                        </p:tgtEl>
                                        <p:attrNameLst>
                                          <p:attrName>ppt_h</p:attrName>
                                        </p:attrNameLst>
                                      </p:cBhvr>
                                      <p:tavLst>
                                        <p:tav tm="0">
                                          <p:val>
                                            <p:fltVal val="0"/>
                                          </p:val>
                                        </p:tav>
                                        <p:tav tm="100000">
                                          <p:val>
                                            <p:strVal val="#ppt_h"/>
                                          </p:val>
                                        </p:tav>
                                      </p:tavLst>
                                    </p:anim>
                                  </p:childTnLst>
                                </p:cTn>
                              </p:par>
                              <p:par>
                                <p:cTn id="17" presetClass="entr" nodeType="withEffect" presetSubtype="16" presetID="23" grpId="2" fill="hold">
                                  <p:stCondLst>
                                    <p:cond delay="0"/>
                                  </p:stCondLst>
                                  <p:iterate type="el" backwards="0">
                                    <p:tmAbs val="0"/>
                                  </p:iterate>
                                  <p:childTnLst>
                                    <p:set>
                                      <p:cBhvr>
                                        <p:cTn id="18" fill="hold"/>
                                        <p:tgtEl>
                                          <p:spTgt spid="290">
                                            <p:txEl>
                                              <p:pRg st="0" end="0"/>
                                            </p:txEl>
                                          </p:spTgt>
                                        </p:tgtEl>
                                        <p:attrNameLst>
                                          <p:attrName>style.visibility</p:attrName>
                                        </p:attrNameLst>
                                      </p:cBhvr>
                                      <p:to>
                                        <p:strVal val="visible"/>
                                      </p:to>
                                    </p:set>
                                    <p:anim calcmode="lin" valueType="num">
                                      <p:cBhvr>
                                        <p:cTn id="19" dur="750" fill="hold"/>
                                        <p:tgtEl>
                                          <p:spTgt spid="290">
                                            <p:txEl>
                                              <p:pRg st="0" end="0"/>
                                            </p:txEl>
                                          </p:spTgt>
                                        </p:tgtEl>
                                        <p:attrNameLst>
                                          <p:attrName>ppt_w</p:attrName>
                                        </p:attrNameLst>
                                      </p:cBhvr>
                                      <p:tavLst>
                                        <p:tav tm="0">
                                          <p:val>
                                            <p:fltVal val="0"/>
                                          </p:val>
                                        </p:tav>
                                        <p:tav tm="100000">
                                          <p:val>
                                            <p:strVal val="#ppt_w"/>
                                          </p:val>
                                        </p:tav>
                                      </p:tavLst>
                                    </p:anim>
                                    <p:anim calcmode="lin" valueType="num">
                                      <p:cBhvr>
                                        <p:cTn id="20" dur="750" fill="hold"/>
                                        <p:tgtEl>
                                          <p:spTgt spid="2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3" fill="hold">
                                  <p:stCondLst>
                                    <p:cond delay="0"/>
                                  </p:stCondLst>
                                  <p:iterate type="el" backwards="0">
                                    <p:tmAbs val="0"/>
                                  </p:iterate>
                                  <p:childTnLst>
                                    <p:set>
                                      <p:cBhvr>
                                        <p:cTn id="24" fill="hold"/>
                                        <p:tgtEl>
                                          <p:spTgt spid="298"/>
                                        </p:tgtEl>
                                        <p:attrNameLst>
                                          <p:attrName>style.visibility</p:attrName>
                                        </p:attrNameLst>
                                      </p:cBhvr>
                                      <p:to>
                                        <p:strVal val="visible"/>
                                      </p:to>
                                    </p:set>
                                    <p:animEffect filter="wipe(up)" transition="in">
                                      <p:cBhvr>
                                        <p:cTn id="25" dur="500"/>
                                        <p:tgtEl>
                                          <p:spTgt spid="298"/>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2" presetID="22" grpId="4" fill="hold">
                                  <p:stCondLst>
                                    <p:cond delay="0"/>
                                  </p:stCondLst>
                                  <p:iterate type="el" backwards="0">
                                    <p:tmAbs val="0"/>
                                  </p:iterate>
                                  <p:childTnLst>
                                    <p:set>
                                      <p:cBhvr>
                                        <p:cTn id="29" fill="hold"/>
                                        <p:tgtEl>
                                          <p:spTgt spid="294"/>
                                        </p:tgtEl>
                                        <p:attrNameLst>
                                          <p:attrName>style.visibility</p:attrName>
                                        </p:attrNameLst>
                                      </p:cBhvr>
                                      <p:to>
                                        <p:strVal val="visible"/>
                                      </p:to>
                                    </p:set>
                                    <p:animEffect filter="wipe(right)" transition="in">
                                      <p:cBhvr>
                                        <p:cTn id="30" dur="500"/>
                                        <p:tgtEl>
                                          <p:spTgt spid="294"/>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2" grpId="5" fill="hold">
                                  <p:stCondLst>
                                    <p:cond delay="0"/>
                                  </p:stCondLst>
                                  <p:iterate type="el" backwards="0">
                                    <p:tmAbs val="0"/>
                                  </p:iterate>
                                  <p:childTnLst>
                                    <p:set>
                                      <p:cBhvr>
                                        <p:cTn id="34" fill="hold"/>
                                        <p:tgtEl>
                                          <p:spTgt spid="291">
                                            <p:bg/>
                                          </p:spTgt>
                                        </p:tgtEl>
                                        <p:attrNameLst>
                                          <p:attrName>style.visibility</p:attrName>
                                        </p:attrNameLst>
                                      </p:cBhvr>
                                      <p:to>
                                        <p:strVal val="visible"/>
                                      </p:to>
                                    </p:set>
                                    <p:animEffect filter="wipe(up)" transition="in">
                                      <p:cBhvr>
                                        <p:cTn id="35" dur="500"/>
                                        <p:tgtEl>
                                          <p:spTgt spid="291">
                                            <p:bg/>
                                          </p:spTgt>
                                        </p:tgtEl>
                                      </p:cBhvr>
                                    </p:animEffect>
                                  </p:childTnLst>
                                </p:cTn>
                              </p:par>
                              <p:par>
                                <p:cTn id="36" presetClass="entr" nodeType="withEffect" presetSubtype="1" presetID="22" grpId="5" fill="hold">
                                  <p:stCondLst>
                                    <p:cond delay="0"/>
                                  </p:stCondLst>
                                  <p:iterate type="el" backwards="0">
                                    <p:tmAbs val="0"/>
                                  </p:iterate>
                                  <p:childTnLst>
                                    <p:set>
                                      <p:cBhvr>
                                        <p:cTn id="37" fill="hold"/>
                                        <p:tgtEl>
                                          <p:spTgt spid="291">
                                            <p:txEl>
                                              <p:pRg st="0" end="0"/>
                                            </p:txEl>
                                          </p:spTgt>
                                        </p:tgtEl>
                                        <p:attrNameLst>
                                          <p:attrName>style.visibility</p:attrName>
                                        </p:attrNameLst>
                                      </p:cBhvr>
                                      <p:to>
                                        <p:strVal val="visible"/>
                                      </p:to>
                                    </p:set>
                                    <p:animEffect filter="wipe(up)" transition="in">
                                      <p:cBhvr>
                                        <p:cTn id="38" dur="500"/>
                                        <p:tgtEl>
                                          <p:spTgt spid="29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 presetID="22" grpId="6" fill="hold">
                                  <p:stCondLst>
                                    <p:cond delay="0"/>
                                  </p:stCondLst>
                                  <p:iterate type="el" backwards="0">
                                    <p:tmAbs val="0"/>
                                  </p:iterate>
                                  <p:childTnLst>
                                    <p:set>
                                      <p:cBhvr>
                                        <p:cTn id="42" fill="hold"/>
                                        <p:tgtEl>
                                          <p:spTgt spid="297"/>
                                        </p:tgtEl>
                                        <p:attrNameLst>
                                          <p:attrName>style.visibility</p:attrName>
                                        </p:attrNameLst>
                                      </p:cBhvr>
                                      <p:to>
                                        <p:strVal val="visible"/>
                                      </p:to>
                                    </p:set>
                                    <p:animEffect filter="wipe(up)" transition="in">
                                      <p:cBhvr>
                                        <p:cTn id="43" dur="500"/>
                                        <p:tgtEl>
                                          <p:spTgt spid="297"/>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2" presetID="22" grpId="7" fill="hold">
                                  <p:stCondLst>
                                    <p:cond delay="0"/>
                                  </p:stCondLst>
                                  <p:iterate type="el" backwards="0">
                                    <p:tmAbs val="0"/>
                                  </p:iterate>
                                  <p:childTnLst>
                                    <p:set>
                                      <p:cBhvr>
                                        <p:cTn id="47" fill="hold"/>
                                        <p:tgtEl>
                                          <p:spTgt spid="293"/>
                                        </p:tgtEl>
                                        <p:attrNameLst>
                                          <p:attrName>style.visibility</p:attrName>
                                        </p:attrNameLst>
                                      </p:cBhvr>
                                      <p:to>
                                        <p:strVal val="visible"/>
                                      </p:to>
                                    </p:set>
                                    <p:animEffect filter="wipe(right)" transition="in">
                                      <p:cBhvr>
                                        <p:cTn id="48" dur="500"/>
                                        <p:tgtEl>
                                          <p:spTgt spid="293"/>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1" presetID="22" grpId="8" fill="hold">
                                  <p:stCondLst>
                                    <p:cond delay="0"/>
                                  </p:stCondLst>
                                  <p:iterate type="el" backwards="0">
                                    <p:tmAbs val="0"/>
                                  </p:iterate>
                                  <p:childTnLst>
                                    <p:set>
                                      <p:cBhvr>
                                        <p:cTn id="52" fill="hold"/>
                                        <p:tgtEl>
                                          <p:spTgt spid="295">
                                            <p:bg/>
                                          </p:spTgt>
                                        </p:tgtEl>
                                        <p:attrNameLst>
                                          <p:attrName>style.visibility</p:attrName>
                                        </p:attrNameLst>
                                      </p:cBhvr>
                                      <p:to>
                                        <p:strVal val="visible"/>
                                      </p:to>
                                    </p:set>
                                    <p:animEffect filter="wipe(up)" transition="in">
                                      <p:cBhvr>
                                        <p:cTn id="53" dur="500"/>
                                        <p:tgtEl>
                                          <p:spTgt spid="295">
                                            <p:bg/>
                                          </p:spTgt>
                                        </p:tgtEl>
                                      </p:cBhvr>
                                    </p:animEffect>
                                  </p:childTnLst>
                                </p:cTn>
                              </p:par>
                              <p:par>
                                <p:cTn id="54" presetClass="entr" nodeType="withEffect" presetSubtype="1" presetID="22" grpId="8" fill="hold">
                                  <p:stCondLst>
                                    <p:cond delay="0"/>
                                  </p:stCondLst>
                                  <p:iterate type="el" backwards="0">
                                    <p:tmAbs val="0"/>
                                  </p:iterate>
                                  <p:childTnLst>
                                    <p:set>
                                      <p:cBhvr>
                                        <p:cTn id="55" fill="hold"/>
                                        <p:tgtEl>
                                          <p:spTgt spid="295">
                                            <p:txEl>
                                              <p:pRg st="0" end="0"/>
                                            </p:txEl>
                                          </p:spTgt>
                                        </p:tgtEl>
                                        <p:attrNameLst>
                                          <p:attrName>style.visibility</p:attrName>
                                        </p:attrNameLst>
                                      </p:cBhvr>
                                      <p:to>
                                        <p:strVal val="visible"/>
                                      </p:to>
                                    </p:set>
                                    <p:animEffect filter="wipe(up)" transition="in">
                                      <p:cBhvr>
                                        <p:cTn id="56" dur="500"/>
                                        <p:tgtEl>
                                          <p:spTgt spid="29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 presetID="22" grpId="9" fill="hold">
                                  <p:stCondLst>
                                    <p:cond delay="0"/>
                                  </p:stCondLst>
                                  <p:iterate type="el" backwards="0">
                                    <p:tmAbs val="0"/>
                                  </p:iterate>
                                  <p:childTnLst>
                                    <p:set>
                                      <p:cBhvr>
                                        <p:cTn id="60" fill="hold"/>
                                        <p:tgtEl>
                                          <p:spTgt spid="299"/>
                                        </p:tgtEl>
                                        <p:attrNameLst>
                                          <p:attrName>style.visibility</p:attrName>
                                        </p:attrNameLst>
                                      </p:cBhvr>
                                      <p:to>
                                        <p:strVal val="visible"/>
                                      </p:to>
                                    </p:set>
                                    <p:animEffect filter="wipe(up)" transition="in">
                                      <p:cBhvr>
                                        <p:cTn id="61" dur="500"/>
                                        <p:tgtEl>
                                          <p:spTgt spid="299"/>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2" presetID="22" grpId="10" fill="hold">
                                  <p:stCondLst>
                                    <p:cond delay="0"/>
                                  </p:stCondLst>
                                  <p:iterate type="el" backwards="0">
                                    <p:tmAbs val="0"/>
                                  </p:iterate>
                                  <p:childTnLst>
                                    <p:set>
                                      <p:cBhvr>
                                        <p:cTn id="65" fill="hold"/>
                                        <p:tgtEl>
                                          <p:spTgt spid="292"/>
                                        </p:tgtEl>
                                        <p:attrNameLst>
                                          <p:attrName>style.visibility</p:attrName>
                                        </p:attrNameLst>
                                      </p:cBhvr>
                                      <p:to>
                                        <p:strVal val="visible"/>
                                      </p:to>
                                    </p:set>
                                    <p:animEffect filter="wipe(right)" transition="in">
                                      <p:cBhvr>
                                        <p:cTn id="66" dur="500"/>
                                        <p:tgtEl>
                                          <p:spTgt spid="292"/>
                                        </p:tgtEl>
                                      </p:cBhvr>
                                    </p:animEffec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1" presetID="22" grpId="11" fill="hold">
                                  <p:stCondLst>
                                    <p:cond delay="0"/>
                                  </p:stCondLst>
                                  <p:iterate type="el" backwards="0">
                                    <p:tmAbs val="0"/>
                                  </p:iterate>
                                  <p:childTnLst>
                                    <p:set>
                                      <p:cBhvr>
                                        <p:cTn id="70" fill="hold"/>
                                        <p:tgtEl>
                                          <p:spTgt spid="296">
                                            <p:bg/>
                                          </p:spTgt>
                                        </p:tgtEl>
                                        <p:attrNameLst>
                                          <p:attrName>style.visibility</p:attrName>
                                        </p:attrNameLst>
                                      </p:cBhvr>
                                      <p:to>
                                        <p:strVal val="visible"/>
                                      </p:to>
                                    </p:set>
                                    <p:animEffect filter="wipe(up)" transition="in">
                                      <p:cBhvr>
                                        <p:cTn id="71" dur="500"/>
                                        <p:tgtEl>
                                          <p:spTgt spid="296">
                                            <p:bg/>
                                          </p:spTgt>
                                        </p:tgtEl>
                                      </p:cBhvr>
                                    </p:animEffect>
                                  </p:childTnLst>
                                </p:cTn>
                              </p:par>
                              <p:par>
                                <p:cTn id="72" presetClass="entr" nodeType="withEffect" presetSubtype="1" presetID="22" grpId="11" fill="hold">
                                  <p:stCondLst>
                                    <p:cond delay="0"/>
                                  </p:stCondLst>
                                  <p:iterate type="el" backwards="0">
                                    <p:tmAbs val="0"/>
                                  </p:iterate>
                                  <p:childTnLst>
                                    <p:set>
                                      <p:cBhvr>
                                        <p:cTn id="73" fill="hold"/>
                                        <p:tgtEl>
                                          <p:spTgt spid="296">
                                            <p:txEl>
                                              <p:pRg st="0" end="0"/>
                                            </p:txEl>
                                          </p:spTgt>
                                        </p:tgtEl>
                                        <p:attrNameLst>
                                          <p:attrName>style.visibility</p:attrName>
                                        </p:attrNameLst>
                                      </p:cBhvr>
                                      <p:to>
                                        <p:strVal val="visible"/>
                                      </p:to>
                                    </p:set>
                                    <p:animEffect filter="wipe(up)" transition="in">
                                      <p:cBhvr>
                                        <p:cTn id="74" dur="500"/>
                                        <p:tgtEl>
                                          <p:spTgt spid="29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1" grpId="5"/>
      <p:bldP build="whole" bldLvl="1" animBg="1" rev="0" advAuto="0" spid="298" grpId="3"/>
      <p:bldP build="whole" bldLvl="1" animBg="1" rev="0" advAuto="0" spid="289" grpId="1"/>
      <p:bldP build="p" bldLvl="5" animBg="1" rev="0" advAuto="0" spid="290" grpId="2"/>
      <p:bldP build="p" bldLvl="5" animBg="1" rev="0" advAuto="0" spid="295" grpId="8"/>
      <p:bldP build="whole" bldLvl="1" animBg="1" rev="0" advAuto="0" spid="297" grpId="6"/>
      <p:bldP build="whole" bldLvl="1" animBg="1" rev="0" advAuto="0" spid="299" grpId="9"/>
      <p:bldP build="p" bldLvl="5" animBg="1" rev="0" advAuto="0" spid="296" grpId="11"/>
      <p:bldP build="whole" bldLvl="1" animBg="1" rev="0" advAuto="0" spid="292" grpId="10"/>
      <p:bldP build="whole" bldLvl="1" animBg="1" rev="0" advAuto="0" spid="293" grpId="7"/>
      <p:bldP build="whole" bldLvl="1" animBg="1" rev="0" advAuto="0" spid="294" grpId="4"/>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1" name="TextBox 14"/>
          <p:cNvSpPr txBox="1"/>
          <p:nvPr/>
        </p:nvSpPr>
        <p:spPr>
          <a:xfrm>
            <a:off x="14404833" y="2343495"/>
            <a:ext cx="7026663"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نشاط تحفيزي </a:t>
            </a:r>
          </a:p>
        </p:txBody>
      </p:sp>
      <p:pic>
        <p:nvPicPr>
          <p:cNvPr id="302" name="صورة 1" descr="صورة 1"/>
          <p:cNvPicPr>
            <a:picLocks noChangeAspect="1"/>
          </p:cNvPicPr>
          <p:nvPr/>
        </p:nvPicPr>
        <p:blipFill>
          <a:blip r:embed="rId3">
            <a:extLst/>
          </a:blip>
          <a:stretch>
            <a:fillRect/>
          </a:stretch>
        </p:blipFill>
        <p:spPr>
          <a:xfrm>
            <a:off x="3747956" y="3885635"/>
            <a:ext cx="16888088" cy="9557913"/>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301"/>
                                        </p:tgtEl>
                                        <p:attrNameLst>
                                          <p:attrName>style.visibility</p:attrName>
                                        </p:attrNameLst>
                                      </p:cBhvr>
                                      <p:to>
                                        <p:strVal val="visible"/>
                                      </p:to>
                                    </p:set>
                                    <p:anim calcmode="lin" valueType="num">
                                      <p:cBhvr>
                                        <p:cTn id="7" dur="1000" fill="hold"/>
                                        <p:tgtEl>
                                          <p:spTgt spid="301"/>
                                        </p:tgtEl>
                                        <p:attrNameLst>
                                          <p:attrName>ppt_w</p:attrName>
                                        </p:attrNameLst>
                                      </p:cBhvr>
                                      <p:tavLst>
                                        <p:tav tm="0">
                                          <p:val>
                                            <p:fltVal val="0"/>
                                          </p:val>
                                        </p:tav>
                                        <p:tav tm="100000">
                                          <p:val>
                                            <p:strVal val="#ppt_w"/>
                                          </p:val>
                                        </p:tav>
                                      </p:tavLst>
                                    </p:anim>
                                    <p:anim calcmode="lin" valueType="num">
                                      <p:cBhvr>
                                        <p:cTn id="8" dur="1000" fill="hold"/>
                                        <p:tgtEl>
                                          <p:spTgt spid="301"/>
                                        </p:tgtEl>
                                        <p:attrNameLst>
                                          <p:attrName>ppt_h</p:attrName>
                                        </p:attrNameLst>
                                      </p:cBhvr>
                                      <p:tavLst>
                                        <p:tav tm="0">
                                          <p:val>
                                            <p:fltVal val="0"/>
                                          </p:val>
                                        </p:tav>
                                        <p:tav tm="100000">
                                          <p:val>
                                            <p:strVal val="#ppt_h"/>
                                          </p:val>
                                        </p:tav>
                                      </p:tavLst>
                                    </p:anim>
                                    <p:anim calcmode="lin" valueType="num">
                                      <p:cBhvr>
                                        <p:cTn id="9" dur="1000" fill="hold"/>
                                        <p:tgtEl>
                                          <p:spTgt spid="3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319" name="Diagram 1"/>
          <p:cNvGrpSpPr/>
          <p:nvPr/>
        </p:nvGrpSpPr>
        <p:grpSpPr>
          <a:xfrm>
            <a:off x="7360835" y="3891067"/>
            <a:ext cx="9662330" cy="9661669"/>
            <a:chOff x="0" y="0"/>
            <a:chExt cx="9662328" cy="9661667"/>
          </a:xfrm>
        </p:grpSpPr>
        <p:grpSp>
          <p:nvGrpSpPr>
            <p:cNvPr id="306" name="تجميع"/>
            <p:cNvGrpSpPr/>
            <p:nvPr/>
          </p:nvGrpSpPr>
          <p:grpSpPr>
            <a:xfrm>
              <a:off x="4840052" y="730"/>
              <a:ext cx="4594398" cy="4830836"/>
              <a:chOff x="0" y="0"/>
              <a:chExt cx="4594397" cy="4830834"/>
            </a:xfrm>
          </p:grpSpPr>
          <p:sp>
            <p:nvSpPr>
              <p:cNvPr id="304" name="الشكل"/>
              <p:cNvSpPr/>
              <p:nvPr/>
            </p:nvSpPr>
            <p:spPr>
              <a:xfrm>
                <a:off x="0" y="0"/>
                <a:ext cx="4594398" cy="48308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9839" y="0"/>
                      <a:pt x="18560" y="6026"/>
                      <a:pt x="21600" y="14925"/>
                    </a:cubicBezTo>
                    <a:lnTo>
                      <a:pt x="0" y="21600"/>
                    </a:lnTo>
                    <a:close/>
                  </a:path>
                </a:pathLst>
              </a:custGeom>
              <a:solidFill>
                <a:srgbClr val="ED7D31"/>
              </a:solidFill>
              <a:ln w="25400" cap="flat">
                <a:solidFill>
                  <a:srgbClr val="FFFFFF"/>
                </a:solidFill>
                <a:prstDash val="solid"/>
                <a:miter lim="800000"/>
              </a:ln>
              <a:effectLst/>
            </p:spPr>
            <p:txBody>
              <a:bodyPr wrap="square" lIns="50800" tIns="50800" rIns="50800" bIns="50800" numCol="1" anchor="ctr">
                <a:noAutofit/>
              </a:bodyPr>
              <a:lstStyle/>
              <a:p>
                <a:pPr defTabSz="2133600" rtl="0">
                  <a:lnSpc>
                    <a:spcPct val="90000"/>
                  </a:lnSpc>
                  <a:spcBef>
                    <a:spcPts val="1500"/>
                  </a:spcBef>
                  <a:defRPr sz="4800">
                    <a:solidFill>
                      <a:srgbClr val="FFFFFF"/>
                    </a:solidFill>
                    <a:latin typeface="Helvetica Neue Medium"/>
                    <a:ea typeface="Helvetica Neue Medium"/>
                    <a:cs typeface="Helvetica Neue Medium"/>
                    <a:sym typeface="Helvetica Neue Medium"/>
                  </a:defRPr>
                </a:pPr>
              </a:p>
            </p:txBody>
          </p:sp>
          <p:sp>
            <p:nvSpPr>
              <p:cNvPr id="305" name="اختصاص في الإدارة والموظفين"/>
              <p:cNvSpPr txBox="1"/>
              <p:nvPr/>
            </p:nvSpPr>
            <p:spPr>
              <a:xfrm>
                <a:off x="121923" y="1360434"/>
                <a:ext cx="3278067" cy="24090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ctr">
                <a:no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اختصاص في الإدارة والموظفين</a:t>
                </a:r>
              </a:p>
            </p:txBody>
          </p:sp>
        </p:grpSp>
        <p:grpSp>
          <p:nvGrpSpPr>
            <p:cNvPr id="309" name="تجميع"/>
            <p:cNvGrpSpPr/>
            <p:nvPr/>
          </p:nvGrpSpPr>
          <p:grpSpPr>
            <a:xfrm>
              <a:off x="4831165" y="3338024"/>
              <a:ext cx="4831164" cy="5401039"/>
              <a:chOff x="0" y="0"/>
              <a:chExt cx="4831163" cy="5401037"/>
            </a:xfrm>
          </p:grpSpPr>
          <p:sp>
            <p:nvSpPr>
              <p:cNvPr id="307" name="الشكل"/>
              <p:cNvSpPr/>
              <p:nvPr/>
            </p:nvSpPr>
            <p:spPr>
              <a:xfrm>
                <a:off x="0" y="0"/>
                <a:ext cx="4831164" cy="5401038"/>
              </a:xfrm>
              <a:custGeom>
                <a:avLst/>
                <a:gdLst/>
                <a:ahLst/>
                <a:cxnLst>
                  <a:cxn ang="0">
                    <a:pos x="wd2" y="hd2"/>
                  </a:cxn>
                  <a:cxn ang="5400000">
                    <a:pos x="wd2" y="hd2"/>
                  </a:cxn>
                  <a:cxn ang="10800000">
                    <a:pos x="wd2" y="hd2"/>
                  </a:cxn>
                  <a:cxn ang="16200000">
                    <a:pos x="wd2" y="hd2"/>
                  </a:cxn>
                </a:cxnLst>
                <a:rect l="0" t="0" r="r" b="b"/>
                <a:pathLst>
                  <a:path w="19910" h="21600" fill="norm" stroke="1" extrusionOk="0">
                    <a:moveTo>
                      <a:pt x="18935" y="0"/>
                    </a:moveTo>
                    <a:cubicBezTo>
                      <a:pt x="21600" y="7960"/>
                      <a:pt x="18680" y="16680"/>
                      <a:pt x="11702" y="21600"/>
                    </a:cubicBezTo>
                    <a:lnTo>
                      <a:pt x="0" y="5970"/>
                    </a:lnTo>
                    <a:close/>
                  </a:path>
                </a:pathLst>
              </a:custGeom>
              <a:solidFill>
                <a:srgbClr val="E0457F"/>
              </a:solidFill>
              <a:ln w="25400" cap="flat">
                <a:solidFill>
                  <a:srgbClr val="FFFFFF"/>
                </a:solidFill>
                <a:prstDash val="solid"/>
                <a:miter lim="800000"/>
              </a:ln>
              <a:effectLst/>
            </p:spPr>
            <p:txBody>
              <a:bodyPr wrap="square" lIns="50800" tIns="50800" rIns="50800" bIns="50800" numCol="1" anchor="ctr">
                <a:noAutofit/>
              </a:bodyPr>
              <a:lstStyle/>
              <a:p>
                <a:pPr defTabSz="2133600" rtl="0">
                  <a:lnSpc>
                    <a:spcPct val="90000"/>
                  </a:lnSpc>
                  <a:spcBef>
                    <a:spcPts val="1500"/>
                  </a:spcBef>
                  <a:defRPr sz="4800">
                    <a:solidFill>
                      <a:srgbClr val="3B3838"/>
                    </a:solidFill>
                    <a:latin typeface="Helvetica Neue Medium"/>
                    <a:ea typeface="Helvetica Neue Medium"/>
                    <a:cs typeface="Helvetica Neue Medium"/>
                    <a:sym typeface="Helvetica Neue Medium"/>
                  </a:defRPr>
                </a:pPr>
              </a:p>
            </p:txBody>
          </p:sp>
          <p:sp>
            <p:nvSpPr>
              <p:cNvPr id="308" name="فكرة عامة"/>
              <p:cNvSpPr txBox="1"/>
              <p:nvPr/>
            </p:nvSpPr>
            <p:spPr>
              <a:xfrm>
                <a:off x="1483755" y="1826114"/>
                <a:ext cx="2875497" cy="840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ctr">
                <a:no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فكرة عامة</a:t>
                </a:r>
              </a:p>
            </p:txBody>
          </p:sp>
        </p:grpSp>
        <p:grpSp>
          <p:nvGrpSpPr>
            <p:cNvPr id="312" name="تجميع"/>
            <p:cNvGrpSpPr/>
            <p:nvPr/>
          </p:nvGrpSpPr>
          <p:grpSpPr>
            <a:xfrm>
              <a:off x="1991670" y="4830835"/>
              <a:ext cx="5678989" cy="4830833"/>
              <a:chOff x="0" y="0"/>
              <a:chExt cx="5678987" cy="4830831"/>
            </a:xfrm>
          </p:grpSpPr>
          <p:sp>
            <p:nvSpPr>
              <p:cNvPr id="310" name="الشكل"/>
              <p:cNvSpPr/>
              <p:nvPr/>
            </p:nvSpPr>
            <p:spPr>
              <a:xfrm>
                <a:off x="0" y="0"/>
                <a:ext cx="5678988" cy="4830833"/>
              </a:xfrm>
              <a:custGeom>
                <a:avLst/>
                <a:gdLst/>
                <a:ahLst/>
                <a:cxnLst>
                  <a:cxn ang="0">
                    <a:pos x="wd2" y="hd2"/>
                  </a:cxn>
                  <a:cxn ang="5400000">
                    <a:pos x="wd2" y="hd2"/>
                  </a:cxn>
                  <a:cxn ang="10800000">
                    <a:pos x="wd2" y="hd2"/>
                  </a:cxn>
                  <a:cxn ang="16200000">
                    <a:pos x="wd2" y="hd2"/>
                  </a:cxn>
                </a:cxnLst>
                <a:rect l="0" t="0" r="r" b="b"/>
                <a:pathLst>
                  <a:path w="21600" h="20307" fill="norm" stroke="1" extrusionOk="0">
                    <a:moveTo>
                      <a:pt x="21600" y="16429"/>
                    </a:moveTo>
                    <a:cubicBezTo>
                      <a:pt x="15160" y="21600"/>
                      <a:pt x="6440" y="21600"/>
                      <a:pt x="0" y="16429"/>
                    </a:cubicBezTo>
                    <a:lnTo>
                      <a:pt x="10800" y="0"/>
                    </a:lnTo>
                    <a:close/>
                  </a:path>
                </a:pathLst>
              </a:custGeom>
              <a:solidFill>
                <a:srgbClr val="E7D6AC"/>
              </a:solidFill>
              <a:ln w="25400" cap="flat">
                <a:solidFill>
                  <a:srgbClr val="FFFFFF"/>
                </a:solidFill>
                <a:prstDash val="solid"/>
                <a:miter lim="800000"/>
              </a:ln>
              <a:effectLst/>
            </p:spPr>
            <p:txBody>
              <a:bodyPr wrap="square" lIns="50800" tIns="50800" rIns="50800" bIns="50800" numCol="1" anchor="ctr">
                <a:noAutofit/>
              </a:bodyPr>
              <a:lstStyle/>
              <a:p>
                <a:pPr defTabSz="1955800" rtl="0">
                  <a:lnSpc>
                    <a:spcPct val="90000"/>
                  </a:lnSpc>
                  <a:spcBef>
                    <a:spcPts val="1500"/>
                  </a:spcBef>
                  <a:defRPr sz="4400">
                    <a:solidFill>
                      <a:srgbClr val="FFFFFF"/>
                    </a:solidFill>
                    <a:latin typeface="Helvetica Neue Medium"/>
                    <a:ea typeface="Helvetica Neue Medium"/>
                    <a:cs typeface="Helvetica Neue Medium"/>
                    <a:sym typeface="Helvetica Neue Medium"/>
                  </a:defRPr>
                </a:pPr>
              </a:p>
            </p:txBody>
          </p:sp>
          <p:sp>
            <p:nvSpPr>
              <p:cNvPr id="311" name="استخدام مدققين تقنيين من الخارج"/>
              <p:cNvSpPr txBox="1"/>
              <p:nvPr/>
            </p:nvSpPr>
            <p:spPr>
              <a:xfrm>
                <a:off x="1114197" y="2348151"/>
                <a:ext cx="3450595" cy="22048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5880" tIns="55880" rIns="55880" bIns="55880" numCol="1" anchor="ctr">
                <a:noAutofit/>
              </a:bodyPr>
              <a:lstStyle>
                <a:lvl1pPr defTabSz="1955800">
                  <a:lnSpc>
                    <a:spcPct val="90000"/>
                  </a:lnSpc>
                  <a:spcBef>
                    <a:spcPts val="1800"/>
                  </a:spcBef>
                  <a:defRPr b="1" sz="4400">
                    <a:solidFill>
                      <a:srgbClr val="404040"/>
                    </a:solidFill>
                    <a:latin typeface="Calibri"/>
                    <a:ea typeface="Calibri"/>
                    <a:cs typeface="Calibri"/>
                    <a:sym typeface="Calibri"/>
                  </a:defRPr>
                </a:lvl1pPr>
              </a:lstStyle>
              <a:p>
                <a:pPr rtl="0">
                  <a:defRPr/>
                </a:pPr>
                <a:r>
                  <a:t>استخدام مدققين تقنيين من الخارج</a:t>
                </a:r>
              </a:p>
            </p:txBody>
          </p:sp>
        </p:grpSp>
        <p:grpSp>
          <p:nvGrpSpPr>
            <p:cNvPr id="315" name="تجميع"/>
            <p:cNvGrpSpPr/>
            <p:nvPr/>
          </p:nvGrpSpPr>
          <p:grpSpPr>
            <a:xfrm>
              <a:off x="0" y="3338022"/>
              <a:ext cx="4831166" cy="5401039"/>
              <a:chOff x="0" y="0"/>
              <a:chExt cx="4831165" cy="5401037"/>
            </a:xfrm>
          </p:grpSpPr>
          <p:sp>
            <p:nvSpPr>
              <p:cNvPr id="313" name="الشكل"/>
              <p:cNvSpPr/>
              <p:nvPr/>
            </p:nvSpPr>
            <p:spPr>
              <a:xfrm>
                <a:off x="0" y="0"/>
                <a:ext cx="4831166" cy="5401038"/>
              </a:xfrm>
              <a:custGeom>
                <a:avLst/>
                <a:gdLst/>
                <a:ahLst/>
                <a:cxnLst>
                  <a:cxn ang="0">
                    <a:pos x="wd2" y="hd2"/>
                  </a:cxn>
                  <a:cxn ang="5400000">
                    <a:pos x="wd2" y="hd2"/>
                  </a:cxn>
                  <a:cxn ang="10800000">
                    <a:pos x="wd2" y="hd2"/>
                  </a:cxn>
                  <a:cxn ang="16200000">
                    <a:pos x="wd2" y="hd2"/>
                  </a:cxn>
                </a:cxnLst>
                <a:rect l="0" t="0" r="r" b="b"/>
                <a:pathLst>
                  <a:path w="19910" h="21600" fill="norm" stroke="1" extrusionOk="0">
                    <a:moveTo>
                      <a:pt x="8208" y="21600"/>
                    </a:moveTo>
                    <a:cubicBezTo>
                      <a:pt x="1230" y="16680"/>
                      <a:pt x="-1690" y="7960"/>
                      <a:pt x="975" y="0"/>
                    </a:cubicBezTo>
                    <a:lnTo>
                      <a:pt x="19910" y="5970"/>
                    </a:lnTo>
                    <a:close/>
                  </a:path>
                </a:pathLst>
              </a:custGeom>
              <a:solidFill>
                <a:srgbClr val="3CAD99"/>
              </a:solidFill>
              <a:ln w="25400" cap="flat">
                <a:solidFill>
                  <a:srgbClr val="FFFFFF"/>
                </a:solidFill>
                <a:prstDash val="solid"/>
                <a:miter lim="800000"/>
              </a:ln>
              <a:effectLst/>
            </p:spPr>
            <p:txBody>
              <a:bodyPr wrap="square" lIns="50800" tIns="50800" rIns="50800" bIns="50800" numCol="1" anchor="ctr">
                <a:noAutofit/>
              </a:bodyPr>
              <a:lstStyle/>
              <a:p>
                <a:pPr defTabSz="2133600" rtl="0">
                  <a:lnSpc>
                    <a:spcPct val="90000"/>
                  </a:lnSpc>
                  <a:spcBef>
                    <a:spcPts val="1500"/>
                  </a:spcBef>
                  <a:defRPr sz="4800">
                    <a:solidFill>
                      <a:srgbClr val="FFFFFF"/>
                    </a:solidFill>
                    <a:latin typeface="Helvetica Neue Medium"/>
                    <a:ea typeface="Helvetica Neue Medium"/>
                    <a:cs typeface="Helvetica Neue Medium"/>
                    <a:sym typeface="Helvetica Neue Medium"/>
                  </a:defRPr>
                </a:pPr>
              </a:p>
            </p:txBody>
          </p:sp>
          <p:sp>
            <p:nvSpPr>
              <p:cNvPr id="314" name="سجلات الموظفين"/>
              <p:cNvSpPr txBox="1"/>
              <p:nvPr/>
            </p:nvSpPr>
            <p:spPr>
              <a:xfrm>
                <a:off x="460411" y="1433900"/>
                <a:ext cx="2875497" cy="16245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ctr">
                <a:no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سجلات الموظفين</a:t>
                </a:r>
              </a:p>
            </p:txBody>
          </p:sp>
        </p:grpSp>
        <p:grpSp>
          <p:nvGrpSpPr>
            <p:cNvPr id="318" name="تجميع"/>
            <p:cNvGrpSpPr/>
            <p:nvPr/>
          </p:nvGrpSpPr>
          <p:grpSpPr>
            <a:xfrm>
              <a:off x="236767" y="0"/>
              <a:ext cx="4594399" cy="4830836"/>
              <a:chOff x="0" y="0"/>
              <a:chExt cx="4594397" cy="4830835"/>
            </a:xfrm>
          </p:grpSpPr>
          <p:sp>
            <p:nvSpPr>
              <p:cNvPr id="316" name="الشكل"/>
              <p:cNvSpPr/>
              <p:nvPr/>
            </p:nvSpPr>
            <p:spPr>
              <a:xfrm>
                <a:off x="0" y="0"/>
                <a:ext cx="4594398" cy="4830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925"/>
                    </a:moveTo>
                    <a:cubicBezTo>
                      <a:pt x="3040" y="6026"/>
                      <a:pt x="11761" y="0"/>
                      <a:pt x="21600" y="0"/>
                    </a:cubicBezTo>
                    <a:lnTo>
                      <a:pt x="21600" y="21600"/>
                    </a:lnTo>
                    <a:close/>
                  </a:path>
                </a:pathLst>
              </a:custGeom>
              <a:solidFill>
                <a:srgbClr val="70AD47"/>
              </a:solidFill>
              <a:ln w="25400" cap="flat">
                <a:solidFill>
                  <a:srgbClr val="FFFFFF"/>
                </a:solidFill>
                <a:prstDash val="solid"/>
                <a:miter lim="800000"/>
              </a:ln>
              <a:effectLst/>
            </p:spPr>
            <p:txBody>
              <a:bodyPr wrap="square" lIns="50800" tIns="50800" rIns="50800" bIns="50800" numCol="1" anchor="ctr">
                <a:noAutofit/>
              </a:bodyPr>
              <a:lstStyle/>
              <a:p>
                <a:pPr defTabSz="2133600" rtl="0">
                  <a:lnSpc>
                    <a:spcPct val="90000"/>
                  </a:lnSpc>
                  <a:spcBef>
                    <a:spcPts val="1500"/>
                  </a:spcBef>
                  <a:defRPr sz="4800">
                    <a:solidFill>
                      <a:srgbClr val="FFFFFF"/>
                    </a:solidFill>
                    <a:latin typeface="Helvetica Neue Medium"/>
                    <a:ea typeface="Helvetica Neue Medium"/>
                    <a:cs typeface="Helvetica Neue Medium"/>
                    <a:sym typeface="Helvetica Neue Medium"/>
                  </a:defRPr>
                </a:pPr>
              </a:p>
            </p:txBody>
          </p:sp>
          <p:sp>
            <p:nvSpPr>
              <p:cNvPr id="317" name="مصادر الخارجية"/>
              <p:cNvSpPr txBox="1"/>
              <p:nvPr/>
            </p:nvSpPr>
            <p:spPr>
              <a:xfrm>
                <a:off x="1172557" y="1781405"/>
                <a:ext cx="3278067" cy="16245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ctr">
                <a:no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مصادر الخارجية</a:t>
                </a:r>
              </a:p>
            </p:txBody>
          </p:sp>
        </p:grpSp>
      </p:grpSp>
      <p:sp>
        <p:nvSpPr>
          <p:cNvPr id="320" name="TextBox 14"/>
          <p:cNvSpPr txBox="1"/>
          <p:nvPr/>
        </p:nvSpPr>
        <p:spPr>
          <a:xfrm>
            <a:off x="12080688" y="2288119"/>
            <a:ext cx="10161956"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البند السابع: متطلبات الموارد</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320"/>
                                        </p:tgtEl>
                                        <p:attrNameLst>
                                          <p:attrName>style.visibility</p:attrName>
                                        </p:attrNameLst>
                                      </p:cBhvr>
                                      <p:to>
                                        <p:strVal val="visible"/>
                                      </p:to>
                                    </p:set>
                                    <p:anim calcmode="lin" valueType="num">
                                      <p:cBhvr>
                                        <p:cTn id="7" dur="1000" fill="hold"/>
                                        <p:tgtEl>
                                          <p:spTgt spid="320"/>
                                        </p:tgtEl>
                                        <p:attrNameLst>
                                          <p:attrName>ppt_w</p:attrName>
                                        </p:attrNameLst>
                                      </p:cBhvr>
                                      <p:tavLst>
                                        <p:tav tm="0">
                                          <p:val>
                                            <p:fltVal val="0"/>
                                          </p:val>
                                        </p:tav>
                                        <p:tav tm="100000">
                                          <p:val>
                                            <p:strVal val="#ppt_w"/>
                                          </p:val>
                                        </p:tav>
                                      </p:tavLst>
                                    </p:anim>
                                    <p:anim calcmode="lin" valueType="num">
                                      <p:cBhvr>
                                        <p:cTn id="8" dur="1000" fill="hold"/>
                                        <p:tgtEl>
                                          <p:spTgt spid="320"/>
                                        </p:tgtEl>
                                        <p:attrNameLst>
                                          <p:attrName>ppt_h</p:attrName>
                                        </p:attrNameLst>
                                      </p:cBhvr>
                                      <p:tavLst>
                                        <p:tav tm="0">
                                          <p:val>
                                            <p:fltVal val="0"/>
                                          </p:val>
                                        </p:tav>
                                        <p:tav tm="100000">
                                          <p:val>
                                            <p:strVal val="#ppt_h"/>
                                          </p:val>
                                        </p:tav>
                                      </p:tavLst>
                                    </p:anim>
                                    <p:anim calcmode="lin" valueType="num">
                                      <p:cBhvr>
                                        <p:cTn id="9" dur="1000" fill="hold"/>
                                        <p:tgtEl>
                                          <p:spTgt spid="3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319"/>
                                        </p:tgtEl>
                                        <p:attrNameLst>
                                          <p:attrName>style.visibility</p:attrName>
                                        </p:attrNameLst>
                                      </p:cBhvr>
                                      <p:to>
                                        <p:strVal val="visible"/>
                                      </p:to>
                                    </p:set>
                                    <p:anim calcmode="lin" valueType="num">
                                      <p:cBhvr>
                                        <p:cTn id="15" dur="500" fill="hold"/>
                                        <p:tgtEl>
                                          <p:spTgt spid="319"/>
                                        </p:tgtEl>
                                        <p:attrNameLst>
                                          <p:attrName>ppt_w</p:attrName>
                                        </p:attrNameLst>
                                      </p:cBhvr>
                                      <p:tavLst>
                                        <p:tav tm="0">
                                          <p:val>
                                            <p:fltVal val="0"/>
                                          </p:val>
                                        </p:tav>
                                        <p:tav tm="100000">
                                          <p:val>
                                            <p:strVal val="#ppt_w"/>
                                          </p:val>
                                        </p:tav>
                                      </p:tavLst>
                                    </p:anim>
                                    <p:anim calcmode="lin" valueType="num">
                                      <p:cBhvr>
                                        <p:cTn id="16" dur="500" fill="hold"/>
                                        <p:tgtEl>
                                          <p:spTgt spid="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0" grpId="1"/>
      <p:bldP build="whole" bldLvl="1" animBg="1" rev="0" advAuto="0" spid="319"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2" name="TextBox 4"/>
          <p:cNvSpPr txBox="1"/>
          <p:nvPr/>
        </p:nvSpPr>
        <p:spPr>
          <a:xfrm>
            <a:off x="4314285" y="5538101"/>
            <a:ext cx="16036952"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يجب أن يكون لدى الجهة عدد كافي من الموظفين قادرين على تغطية جميع أنشطة منح الشهادات بالإضافة إلى قدرتها على الاستعانة بموظفين خارجيين</a:t>
            </a:r>
          </a:p>
        </p:txBody>
      </p:sp>
      <p:sp>
        <p:nvSpPr>
          <p:cNvPr id="323" name="TextBox 4"/>
          <p:cNvSpPr txBox="1"/>
          <p:nvPr/>
        </p:nvSpPr>
        <p:spPr>
          <a:xfrm>
            <a:off x="4314285" y="8293698"/>
            <a:ext cx="16036952" cy="146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أن تحدد الجهة معايير كفاءة الموظفين بالنسبة لكل وظيفة وتحديد الحاجة إلى التدريب</a:t>
            </a:r>
          </a:p>
        </p:txBody>
      </p:sp>
      <p:sp>
        <p:nvSpPr>
          <p:cNvPr id="324" name="TextBox 4"/>
          <p:cNvSpPr txBox="1"/>
          <p:nvPr/>
        </p:nvSpPr>
        <p:spPr>
          <a:xfrm>
            <a:off x="4288980" y="10433742"/>
            <a:ext cx="16036953"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يجب أن يكون لدى الجهة عقد موقع من الموظفين يفي بالتزامهم إلى الامتثال للقواعد التي تحددها الجهة المانحة</a:t>
            </a:r>
          </a:p>
        </p:txBody>
      </p:sp>
      <p:sp>
        <p:nvSpPr>
          <p:cNvPr id="325" name="TextBox 14"/>
          <p:cNvSpPr txBox="1"/>
          <p:nvPr/>
        </p:nvSpPr>
        <p:spPr>
          <a:xfrm>
            <a:off x="12678003" y="2215405"/>
            <a:ext cx="9568867"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اختصاص في الإدارة والموظفين</a:t>
            </a:r>
          </a:p>
        </p:txBody>
      </p:sp>
      <p:pic>
        <p:nvPicPr>
          <p:cNvPr id="326" name="رسم 2" descr="رسم 2"/>
          <p:cNvPicPr>
            <a:picLocks noChangeAspect="1"/>
          </p:cNvPicPr>
          <p:nvPr/>
        </p:nvPicPr>
        <p:blipFill>
          <a:blip r:embed="rId3">
            <a:extLst/>
          </a:blip>
          <a:stretch>
            <a:fillRect/>
          </a:stretch>
        </p:blipFill>
        <p:spPr>
          <a:xfrm>
            <a:off x="20695222" y="4980527"/>
            <a:ext cx="1572417" cy="1572417"/>
          </a:xfrm>
          <a:prstGeom prst="rect">
            <a:avLst/>
          </a:prstGeom>
          <a:ln w="12700">
            <a:miter lim="400000"/>
          </a:ln>
        </p:spPr>
      </p:pic>
      <p:pic>
        <p:nvPicPr>
          <p:cNvPr id="327" name="رسم 17" descr="رسم 17"/>
          <p:cNvPicPr>
            <a:picLocks noChangeAspect="1"/>
          </p:cNvPicPr>
          <p:nvPr/>
        </p:nvPicPr>
        <p:blipFill>
          <a:blip r:embed="rId4">
            <a:extLst/>
          </a:blip>
          <a:stretch>
            <a:fillRect/>
          </a:stretch>
        </p:blipFill>
        <p:spPr>
          <a:xfrm>
            <a:off x="20746650" y="7736125"/>
            <a:ext cx="1572417" cy="1572417"/>
          </a:xfrm>
          <a:prstGeom prst="rect">
            <a:avLst/>
          </a:prstGeom>
          <a:ln w="12700">
            <a:miter lim="400000"/>
          </a:ln>
        </p:spPr>
      </p:pic>
      <p:pic>
        <p:nvPicPr>
          <p:cNvPr id="328" name="رسم 19" descr="رسم 19"/>
          <p:cNvPicPr>
            <a:picLocks noChangeAspect="1"/>
          </p:cNvPicPr>
          <p:nvPr/>
        </p:nvPicPr>
        <p:blipFill>
          <a:blip r:embed="rId5">
            <a:extLst/>
          </a:blip>
          <a:stretch>
            <a:fillRect/>
          </a:stretch>
        </p:blipFill>
        <p:spPr>
          <a:xfrm>
            <a:off x="20695222" y="10262005"/>
            <a:ext cx="1572417" cy="1572417"/>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325"/>
                                        </p:tgtEl>
                                        <p:attrNameLst>
                                          <p:attrName>style.visibility</p:attrName>
                                        </p:attrNameLst>
                                      </p:cBhvr>
                                      <p:to>
                                        <p:strVal val="visible"/>
                                      </p:to>
                                    </p:set>
                                    <p:anim calcmode="lin" valueType="num">
                                      <p:cBhvr>
                                        <p:cTn id="7" dur="1000" fill="hold"/>
                                        <p:tgtEl>
                                          <p:spTgt spid="325"/>
                                        </p:tgtEl>
                                        <p:attrNameLst>
                                          <p:attrName>ppt_w</p:attrName>
                                        </p:attrNameLst>
                                      </p:cBhvr>
                                      <p:tavLst>
                                        <p:tav tm="0">
                                          <p:val>
                                            <p:fltVal val="0"/>
                                          </p:val>
                                        </p:tav>
                                        <p:tav tm="100000">
                                          <p:val>
                                            <p:strVal val="#ppt_w"/>
                                          </p:val>
                                        </p:tav>
                                      </p:tavLst>
                                    </p:anim>
                                    <p:anim calcmode="lin" valueType="num">
                                      <p:cBhvr>
                                        <p:cTn id="8" dur="1000" fill="hold"/>
                                        <p:tgtEl>
                                          <p:spTgt spid="325"/>
                                        </p:tgtEl>
                                        <p:attrNameLst>
                                          <p:attrName>ppt_h</p:attrName>
                                        </p:attrNameLst>
                                      </p:cBhvr>
                                      <p:tavLst>
                                        <p:tav tm="0">
                                          <p:val>
                                            <p:fltVal val="0"/>
                                          </p:val>
                                        </p:tav>
                                        <p:tav tm="100000">
                                          <p:val>
                                            <p:strVal val="#ppt_h"/>
                                          </p:val>
                                        </p:tav>
                                      </p:tavLst>
                                    </p:anim>
                                    <p:anim calcmode="lin" valueType="num">
                                      <p:cBhvr>
                                        <p:cTn id="9" dur="1000" fill="hold"/>
                                        <p:tgtEl>
                                          <p:spTgt spid="3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326"/>
                                        </p:tgtEl>
                                        <p:attrNameLst>
                                          <p:attrName>style.visibility</p:attrName>
                                        </p:attrNameLst>
                                      </p:cBhvr>
                                      <p:to>
                                        <p:strVal val="visible"/>
                                      </p:to>
                                    </p:set>
                                    <p:anim calcmode="lin" valueType="num">
                                      <p:cBhvr>
                                        <p:cTn id="15" dur="800" fill="hold"/>
                                        <p:tgtEl>
                                          <p:spTgt spid="326"/>
                                        </p:tgtEl>
                                        <p:attrNameLst>
                                          <p:attrName>ppt_w</p:attrName>
                                        </p:attrNameLst>
                                      </p:cBhvr>
                                      <p:tavLst>
                                        <p:tav tm="0">
                                          <p:val>
                                            <p:fltVal val="0"/>
                                          </p:val>
                                        </p:tav>
                                        <p:tav tm="100000">
                                          <p:val>
                                            <p:strVal val="#ppt_w"/>
                                          </p:val>
                                        </p:tav>
                                      </p:tavLst>
                                    </p:anim>
                                    <p:anim calcmode="lin" valueType="num">
                                      <p:cBhvr>
                                        <p:cTn id="16" dur="800" fill="hold"/>
                                        <p:tgtEl>
                                          <p:spTgt spid="326"/>
                                        </p:tgtEl>
                                        <p:attrNameLst>
                                          <p:attrName>ppt_h</p:attrName>
                                        </p:attrNameLst>
                                      </p:cBhvr>
                                      <p:tavLst>
                                        <p:tav tm="0">
                                          <p:val>
                                            <p:fltVal val="0"/>
                                          </p:val>
                                        </p:tav>
                                        <p:tav tm="100000">
                                          <p:val>
                                            <p:strVal val="#ppt_h"/>
                                          </p:val>
                                        </p:tav>
                                      </p:tavLst>
                                    </p:anim>
                                    <p:anim calcmode="lin" valueType="num">
                                      <p:cBhvr>
                                        <p:cTn id="17" dur="800" fill="hold"/>
                                        <p:tgtEl>
                                          <p:spTgt spid="326"/>
                                        </p:tgtEl>
                                        <p:attrNameLst>
                                          <p:attrName>ppt_x</p:attrName>
                                        </p:attrNameLst>
                                      </p:cBhvr>
                                      <p:tavLst>
                                        <p:tav tm="0" fmla="#ppt_x+(cos(-2*pi*(1-$))*-#ppt_x-sin(-2*pi*(1-$))*(1-#ppt_y))*(1-$)">
                                          <p:val>
                                            <p:fltVal val="0"/>
                                          </p:val>
                                        </p:tav>
                                        <p:tav tm="100000">
                                          <p:val>
                                            <p:fltVal val="1"/>
                                          </p:val>
                                        </p:tav>
                                      </p:tavLst>
                                    </p:anim>
                                    <p:anim calcmode="lin" valueType="num">
                                      <p:cBhvr>
                                        <p:cTn id="18" dur="800" fill="hold"/>
                                        <p:tgtEl>
                                          <p:spTgt spid="3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3" fill="hold">
                                  <p:stCondLst>
                                    <p:cond delay="0"/>
                                  </p:stCondLst>
                                  <p:iterate type="el" backwards="0">
                                    <p:tmAbs val="0"/>
                                  </p:iterate>
                                  <p:childTnLst>
                                    <p:set>
                                      <p:cBhvr>
                                        <p:cTn id="22" fill="hold"/>
                                        <p:tgtEl>
                                          <p:spTgt spid="322">
                                            <p:bg/>
                                          </p:spTgt>
                                        </p:tgtEl>
                                        <p:attrNameLst>
                                          <p:attrName>style.visibility</p:attrName>
                                        </p:attrNameLst>
                                      </p:cBhvr>
                                      <p:to>
                                        <p:strVal val="visible"/>
                                      </p:to>
                                    </p:set>
                                    <p:anim calcmode="lin" valueType="num">
                                      <p:cBhvr>
                                        <p:cTn id="23" dur="500" fill="hold"/>
                                        <p:tgtEl>
                                          <p:spTgt spid="322">
                                            <p:bg/>
                                          </p:spTgt>
                                        </p:tgtEl>
                                        <p:attrNameLst>
                                          <p:attrName>ppt_w</p:attrName>
                                        </p:attrNameLst>
                                      </p:cBhvr>
                                      <p:tavLst>
                                        <p:tav tm="0">
                                          <p:val>
                                            <p:fltVal val="0"/>
                                          </p:val>
                                        </p:tav>
                                        <p:tav tm="100000">
                                          <p:val>
                                            <p:strVal val="#ppt_w"/>
                                          </p:val>
                                        </p:tav>
                                      </p:tavLst>
                                    </p:anim>
                                    <p:anim calcmode="lin" valueType="num">
                                      <p:cBhvr>
                                        <p:cTn id="24" dur="500" fill="hold"/>
                                        <p:tgtEl>
                                          <p:spTgt spid="322">
                                            <p:bg/>
                                          </p:spTgt>
                                        </p:tgtEl>
                                        <p:attrNameLst>
                                          <p:attrName>ppt_h</p:attrName>
                                        </p:attrNameLst>
                                      </p:cBhvr>
                                      <p:tavLst>
                                        <p:tav tm="0">
                                          <p:val>
                                            <p:fltVal val="0"/>
                                          </p:val>
                                        </p:tav>
                                        <p:tav tm="100000">
                                          <p:val>
                                            <p:strVal val="#ppt_h"/>
                                          </p:val>
                                        </p:tav>
                                      </p:tavLst>
                                    </p:anim>
                                  </p:childTnLst>
                                </p:cTn>
                              </p:par>
                              <p:par>
                                <p:cTn id="25" presetClass="entr" nodeType="withEffect" presetSubtype="16" presetID="23" grpId="3" fill="hold">
                                  <p:stCondLst>
                                    <p:cond delay="0"/>
                                  </p:stCondLst>
                                  <p:iterate type="el" backwards="0">
                                    <p:tmAbs val="0"/>
                                  </p:iterate>
                                  <p:childTnLst>
                                    <p:set>
                                      <p:cBhvr>
                                        <p:cTn id="26" fill="hold"/>
                                        <p:tgtEl>
                                          <p:spTgt spid="322">
                                            <p:txEl>
                                              <p:pRg st="0" end="0"/>
                                            </p:txEl>
                                          </p:spTgt>
                                        </p:tgtEl>
                                        <p:attrNameLst>
                                          <p:attrName>style.visibility</p:attrName>
                                        </p:attrNameLst>
                                      </p:cBhvr>
                                      <p:to>
                                        <p:strVal val="visible"/>
                                      </p:to>
                                    </p:set>
                                    <p:anim calcmode="lin" valueType="num">
                                      <p:cBhvr>
                                        <p:cTn id="27" dur="500" fill="hold"/>
                                        <p:tgtEl>
                                          <p:spTgt spid="322">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2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4" fill="hold">
                                  <p:stCondLst>
                                    <p:cond delay="0"/>
                                  </p:stCondLst>
                                  <p:iterate type="el" backwards="0">
                                    <p:tmAbs val="0"/>
                                  </p:iterate>
                                  <p:childTnLst>
                                    <p:set>
                                      <p:cBhvr>
                                        <p:cTn id="32" fill="hold"/>
                                        <p:tgtEl>
                                          <p:spTgt spid="327"/>
                                        </p:tgtEl>
                                        <p:attrNameLst>
                                          <p:attrName>style.visibility</p:attrName>
                                        </p:attrNameLst>
                                      </p:cBhvr>
                                      <p:to>
                                        <p:strVal val="visible"/>
                                      </p:to>
                                    </p:set>
                                    <p:anim calcmode="lin" valueType="num">
                                      <p:cBhvr>
                                        <p:cTn id="33" dur="800" fill="hold"/>
                                        <p:tgtEl>
                                          <p:spTgt spid="327"/>
                                        </p:tgtEl>
                                        <p:attrNameLst>
                                          <p:attrName>ppt_w</p:attrName>
                                        </p:attrNameLst>
                                      </p:cBhvr>
                                      <p:tavLst>
                                        <p:tav tm="0">
                                          <p:val>
                                            <p:fltVal val="0"/>
                                          </p:val>
                                        </p:tav>
                                        <p:tav tm="100000">
                                          <p:val>
                                            <p:strVal val="#ppt_w"/>
                                          </p:val>
                                        </p:tav>
                                      </p:tavLst>
                                    </p:anim>
                                    <p:anim calcmode="lin" valueType="num">
                                      <p:cBhvr>
                                        <p:cTn id="34" dur="800" fill="hold"/>
                                        <p:tgtEl>
                                          <p:spTgt spid="327"/>
                                        </p:tgtEl>
                                        <p:attrNameLst>
                                          <p:attrName>ppt_h</p:attrName>
                                        </p:attrNameLst>
                                      </p:cBhvr>
                                      <p:tavLst>
                                        <p:tav tm="0">
                                          <p:val>
                                            <p:fltVal val="0"/>
                                          </p:val>
                                        </p:tav>
                                        <p:tav tm="100000">
                                          <p:val>
                                            <p:strVal val="#ppt_h"/>
                                          </p:val>
                                        </p:tav>
                                      </p:tavLst>
                                    </p:anim>
                                    <p:anim calcmode="lin" valueType="num">
                                      <p:cBhvr>
                                        <p:cTn id="35" dur="800" fill="hold"/>
                                        <p:tgtEl>
                                          <p:spTgt spid="327"/>
                                        </p:tgtEl>
                                        <p:attrNameLst>
                                          <p:attrName>ppt_x</p:attrName>
                                        </p:attrNameLst>
                                      </p:cBhvr>
                                      <p:tavLst>
                                        <p:tav tm="0" fmla="#ppt_x+(cos(-2*pi*(1-$))*-#ppt_x-sin(-2*pi*(1-$))*(1-#ppt_y))*(1-$)">
                                          <p:val>
                                            <p:fltVal val="0"/>
                                          </p:val>
                                        </p:tav>
                                        <p:tav tm="100000">
                                          <p:val>
                                            <p:fltVal val="1"/>
                                          </p:val>
                                        </p:tav>
                                      </p:tavLst>
                                    </p:anim>
                                    <p:anim calcmode="lin" valueType="num">
                                      <p:cBhvr>
                                        <p:cTn id="36" dur="800" fill="hold"/>
                                        <p:tgtEl>
                                          <p:spTgt spid="3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5" fill="hold">
                                  <p:stCondLst>
                                    <p:cond delay="0"/>
                                  </p:stCondLst>
                                  <p:iterate type="el" backwards="0">
                                    <p:tmAbs val="0"/>
                                  </p:iterate>
                                  <p:childTnLst>
                                    <p:set>
                                      <p:cBhvr>
                                        <p:cTn id="40" fill="hold"/>
                                        <p:tgtEl>
                                          <p:spTgt spid="323">
                                            <p:bg/>
                                          </p:spTgt>
                                        </p:tgtEl>
                                        <p:attrNameLst>
                                          <p:attrName>style.visibility</p:attrName>
                                        </p:attrNameLst>
                                      </p:cBhvr>
                                      <p:to>
                                        <p:strVal val="visible"/>
                                      </p:to>
                                    </p:set>
                                    <p:anim calcmode="lin" valueType="num">
                                      <p:cBhvr>
                                        <p:cTn id="41" dur="500" fill="hold"/>
                                        <p:tgtEl>
                                          <p:spTgt spid="323">
                                            <p:bg/>
                                          </p:spTgt>
                                        </p:tgtEl>
                                        <p:attrNameLst>
                                          <p:attrName>ppt_w</p:attrName>
                                        </p:attrNameLst>
                                      </p:cBhvr>
                                      <p:tavLst>
                                        <p:tav tm="0">
                                          <p:val>
                                            <p:fltVal val="0"/>
                                          </p:val>
                                        </p:tav>
                                        <p:tav tm="100000">
                                          <p:val>
                                            <p:strVal val="#ppt_w"/>
                                          </p:val>
                                        </p:tav>
                                      </p:tavLst>
                                    </p:anim>
                                    <p:anim calcmode="lin" valueType="num">
                                      <p:cBhvr>
                                        <p:cTn id="42" dur="500" fill="hold"/>
                                        <p:tgtEl>
                                          <p:spTgt spid="323">
                                            <p:bg/>
                                          </p:spTgt>
                                        </p:tgtEl>
                                        <p:attrNameLst>
                                          <p:attrName>ppt_h</p:attrName>
                                        </p:attrNameLst>
                                      </p:cBhvr>
                                      <p:tavLst>
                                        <p:tav tm="0">
                                          <p:val>
                                            <p:fltVal val="0"/>
                                          </p:val>
                                        </p:tav>
                                        <p:tav tm="100000">
                                          <p:val>
                                            <p:strVal val="#ppt_h"/>
                                          </p:val>
                                        </p:tav>
                                      </p:tavLst>
                                    </p:anim>
                                  </p:childTnLst>
                                </p:cTn>
                              </p:par>
                              <p:par>
                                <p:cTn id="43" presetClass="entr" nodeType="withEffect" presetSubtype="16" presetID="23" grpId="5" fill="hold">
                                  <p:stCondLst>
                                    <p:cond delay="0"/>
                                  </p:stCondLst>
                                  <p:iterate type="el" backwards="0">
                                    <p:tmAbs val="0"/>
                                  </p:iterate>
                                  <p:childTnLst>
                                    <p:set>
                                      <p:cBhvr>
                                        <p:cTn id="44" fill="hold"/>
                                        <p:tgtEl>
                                          <p:spTgt spid="323">
                                            <p:txEl>
                                              <p:pRg st="0" end="0"/>
                                            </p:txEl>
                                          </p:spTgt>
                                        </p:tgtEl>
                                        <p:attrNameLst>
                                          <p:attrName>style.visibility</p:attrName>
                                        </p:attrNameLst>
                                      </p:cBhvr>
                                      <p:to>
                                        <p:strVal val="visible"/>
                                      </p:to>
                                    </p:set>
                                    <p:anim calcmode="lin" valueType="num">
                                      <p:cBhvr>
                                        <p:cTn id="45" dur="500" fill="hold"/>
                                        <p:tgtEl>
                                          <p:spTgt spid="323">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3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9" presetID="15" grpId="6" fill="hold">
                                  <p:stCondLst>
                                    <p:cond delay="0"/>
                                  </p:stCondLst>
                                  <p:iterate type="el" backwards="0">
                                    <p:tmAbs val="0"/>
                                  </p:iterate>
                                  <p:childTnLst>
                                    <p:set>
                                      <p:cBhvr>
                                        <p:cTn id="50" fill="hold"/>
                                        <p:tgtEl>
                                          <p:spTgt spid="328"/>
                                        </p:tgtEl>
                                        <p:attrNameLst>
                                          <p:attrName>style.visibility</p:attrName>
                                        </p:attrNameLst>
                                      </p:cBhvr>
                                      <p:to>
                                        <p:strVal val="visible"/>
                                      </p:to>
                                    </p:set>
                                    <p:anim calcmode="lin" valueType="num">
                                      <p:cBhvr>
                                        <p:cTn id="51" dur="800" fill="hold"/>
                                        <p:tgtEl>
                                          <p:spTgt spid="328"/>
                                        </p:tgtEl>
                                        <p:attrNameLst>
                                          <p:attrName>ppt_w</p:attrName>
                                        </p:attrNameLst>
                                      </p:cBhvr>
                                      <p:tavLst>
                                        <p:tav tm="0">
                                          <p:val>
                                            <p:fltVal val="0"/>
                                          </p:val>
                                        </p:tav>
                                        <p:tav tm="100000">
                                          <p:val>
                                            <p:strVal val="#ppt_w"/>
                                          </p:val>
                                        </p:tav>
                                      </p:tavLst>
                                    </p:anim>
                                    <p:anim calcmode="lin" valueType="num">
                                      <p:cBhvr>
                                        <p:cTn id="52" dur="800" fill="hold"/>
                                        <p:tgtEl>
                                          <p:spTgt spid="328"/>
                                        </p:tgtEl>
                                        <p:attrNameLst>
                                          <p:attrName>ppt_h</p:attrName>
                                        </p:attrNameLst>
                                      </p:cBhvr>
                                      <p:tavLst>
                                        <p:tav tm="0">
                                          <p:val>
                                            <p:fltVal val="0"/>
                                          </p:val>
                                        </p:tav>
                                        <p:tav tm="100000">
                                          <p:val>
                                            <p:strVal val="#ppt_h"/>
                                          </p:val>
                                        </p:tav>
                                      </p:tavLst>
                                    </p:anim>
                                    <p:anim calcmode="lin" valueType="num">
                                      <p:cBhvr>
                                        <p:cTn id="53" dur="800" fill="hold"/>
                                        <p:tgtEl>
                                          <p:spTgt spid="328"/>
                                        </p:tgtEl>
                                        <p:attrNameLst>
                                          <p:attrName>ppt_x</p:attrName>
                                        </p:attrNameLst>
                                      </p:cBhvr>
                                      <p:tavLst>
                                        <p:tav tm="0" fmla="#ppt_x+(cos(-2*pi*(1-$))*-#ppt_x-sin(-2*pi*(1-$))*(1-#ppt_y))*(1-$)">
                                          <p:val>
                                            <p:fltVal val="0"/>
                                          </p:val>
                                        </p:tav>
                                        <p:tav tm="100000">
                                          <p:val>
                                            <p:fltVal val="1"/>
                                          </p:val>
                                        </p:tav>
                                      </p:tavLst>
                                    </p:anim>
                                    <p:anim calcmode="lin" valueType="num">
                                      <p:cBhvr>
                                        <p:cTn id="54" dur="800" fill="hold"/>
                                        <p:tgtEl>
                                          <p:spTgt spid="3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16" presetID="23" grpId="7" fill="hold">
                                  <p:stCondLst>
                                    <p:cond delay="0"/>
                                  </p:stCondLst>
                                  <p:iterate type="el" backwards="0">
                                    <p:tmAbs val="0"/>
                                  </p:iterate>
                                  <p:childTnLst>
                                    <p:set>
                                      <p:cBhvr>
                                        <p:cTn id="58" fill="hold"/>
                                        <p:tgtEl>
                                          <p:spTgt spid="324">
                                            <p:bg/>
                                          </p:spTgt>
                                        </p:tgtEl>
                                        <p:attrNameLst>
                                          <p:attrName>style.visibility</p:attrName>
                                        </p:attrNameLst>
                                      </p:cBhvr>
                                      <p:to>
                                        <p:strVal val="visible"/>
                                      </p:to>
                                    </p:set>
                                    <p:anim calcmode="lin" valueType="num">
                                      <p:cBhvr>
                                        <p:cTn id="59" dur="500" fill="hold"/>
                                        <p:tgtEl>
                                          <p:spTgt spid="324">
                                            <p:bg/>
                                          </p:spTgt>
                                        </p:tgtEl>
                                        <p:attrNameLst>
                                          <p:attrName>ppt_w</p:attrName>
                                        </p:attrNameLst>
                                      </p:cBhvr>
                                      <p:tavLst>
                                        <p:tav tm="0">
                                          <p:val>
                                            <p:fltVal val="0"/>
                                          </p:val>
                                        </p:tav>
                                        <p:tav tm="100000">
                                          <p:val>
                                            <p:strVal val="#ppt_w"/>
                                          </p:val>
                                        </p:tav>
                                      </p:tavLst>
                                    </p:anim>
                                    <p:anim calcmode="lin" valueType="num">
                                      <p:cBhvr>
                                        <p:cTn id="60" dur="500" fill="hold"/>
                                        <p:tgtEl>
                                          <p:spTgt spid="324">
                                            <p:bg/>
                                          </p:spTgt>
                                        </p:tgtEl>
                                        <p:attrNameLst>
                                          <p:attrName>ppt_h</p:attrName>
                                        </p:attrNameLst>
                                      </p:cBhvr>
                                      <p:tavLst>
                                        <p:tav tm="0">
                                          <p:val>
                                            <p:fltVal val="0"/>
                                          </p:val>
                                        </p:tav>
                                        <p:tav tm="100000">
                                          <p:val>
                                            <p:strVal val="#ppt_h"/>
                                          </p:val>
                                        </p:tav>
                                      </p:tavLst>
                                    </p:anim>
                                  </p:childTnLst>
                                </p:cTn>
                              </p:par>
                              <p:par>
                                <p:cTn id="61" presetClass="entr" nodeType="withEffect" presetSubtype="16" presetID="23" grpId="7" fill="hold">
                                  <p:stCondLst>
                                    <p:cond delay="0"/>
                                  </p:stCondLst>
                                  <p:iterate type="el" backwards="0">
                                    <p:tmAbs val="0"/>
                                  </p:iterate>
                                  <p:childTnLst>
                                    <p:set>
                                      <p:cBhvr>
                                        <p:cTn id="62" fill="hold"/>
                                        <p:tgtEl>
                                          <p:spTgt spid="324">
                                            <p:txEl>
                                              <p:pRg st="0" end="0"/>
                                            </p:txEl>
                                          </p:spTgt>
                                        </p:tgtEl>
                                        <p:attrNameLst>
                                          <p:attrName>style.visibility</p:attrName>
                                        </p:attrNameLst>
                                      </p:cBhvr>
                                      <p:to>
                                        <p:strVal val="visible"/>
                                      </p:to>
                                    </p:set>
                                    <p:anim calcmode="lin" valueType="num">
                                      <p:cBhvr>
                                        <p:cTn id="63" dur="500" fill="hold"/>
                                        <p:tgtEl>
                                          <p:spTgt spid="324">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2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8" grpId="6"/>
      <p:bldP build="whole" bldLvl="1" animBg="1" rev="0" advAuto="0" spid="327" grpId="4"/>
      <p:bldP build="p" bldLvl="5" animBg="1" rev="0" advAuto="0" spid="322" grpId="3"/>
      <p:bldP build="whole" bldLvl="1" animBg="1" rev="0" advAuto="0" spid="326" grpId="2"/>
      <p:bldP build="p" bldLvl="5" animBg="1" rev="0" advAuto="0" spid="323" grpId="5"/>
      <p:bldP build="p" bldLvl="5" animBg="1" rev="0" advAuto="0" spid="324" grpId="7"/>
      <p:bldP build="whole" bldLvl="1" animBg="1" rev="0" advAuto="0" spid="325"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0" name="TextBox 4"/>
          <p:cNvSpPr txBox="1"/>
          <p:nvPr/>
        </p:nvSpPr>
        <p:spPr>
          <a:xfrm>
            <a:off x="3548108" y="5376800"/>
            <a:ext cx="16036952" cy="146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أن يكون لدى الموظفين تدريب على تطبيق متطلبات المواصفات القياسية الخاصة بالمنتجات الحلال.</a:t>
            </a:r>
          </a:p>
        </p:txBody>
      </p:sp>
      <p:sp>
        <p:nvSpPr>
          <p:cNvPr id="331" name="TextBox 4"/>
          <p:cNvSpPr txBox="1"/>
          <p:nvPr/>
        </p:nvSpPr>
        <p:spPr>
          <a:xfrm>
            <a:off x="3522803" y="7818824"/>
            <a:ext cx="16036953"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أن تقوم الجهة بتوقيع الموظفين على عقود ونماذج إضافية تفيد بتقيدهم بالقوانين المحددة من قبل الجهة كالخصوصية وتضارب المصالح .</a:t>
            </a:r>
          </a:p>
        </p:txBody>
      </p:sp>
      <p:sp>
        <p:nvSpPr>
          <p:cNvPr id="332" name="TextBox 4"/>
          <p:cNvSpPr txBox="1"/>
          <p:nvPr/>
        </p:nvSpPr>
        <p:spPr>
          <a:xfrm>
            <a:off x="3522803" y="10272442"/>
            <a:ext cx="16036953"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404040"/>
                </a:solidFill>
                <a:latin typeface="Calibri"/>
                <a:ea typeface="Calibri"/>
                <a:cs typeface="Calibri"/>
                <a:sym typeface="Calibri"/>
              </a:defRPr>
            </a:lvl1pPr>
          </a:lstStyle>
          <a:p>
            <a:pPr rtl="0">
              <a:defRPr/>
            </a:pPr>
            <a:r>
              <a:t>يجب على الجهة التي تمنح شهادة حلال أن تتخذ جميع الخطوات الضرورية لتقييم المطابقة مع المواصفات القياسية ذات الصلة للمنتج الحلال.</a:t>
            </a:r>
          </a:p>
        </p:txBody>
      </p:sp>
      <p:sp>
        <p:nvSpPr>
          <p:cNvPr id="333" name="TextBox 14"/>
          <p:cNvSpPr txBox="1"/>
          <p:nvPr/>
        </p:nvSpPr>
        <p:spPr>
          <a:xfrm>
            <a:off x="7367375" y="2439401"/>
            <a:ext cx="16250549"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الموظفون المشاركون في عملية اصدار شهادة الحلال</a:t>
            </a:r>
          </a:p>
        </p:txBody>
      </p:sp>
      <p:pic>
        <p:nvPicPr>
          <p:cNvPr id="334" name="رسم 2" descr="رسم 2"/>
          <p:cNvPicPr>
            <a:picLocks noChangeAspect="1"/>
          </p:cNvPicPr>
          <p:nvPr/>
        </p:nvPicPr>
        <p:blipFill>
          <a:blip r:embed="rId3">
            <a:extLst/>
          </a:blip>
          <a:stretch>
            <a:fillRect/>
          </a:stretch>
        </p:blipFill>
        <p:spPr>
          <a:xfrm>
            <a:off x="19929045" y="4738577"/>
            <a:ext cx="1572417" cy="1572417"/>
          </a:xfrm>
          <a:prstGeom prst="rect">
            <a:avLst/>
          </a:prstGeom>
          <a:ln w="12700">
            <a:miter lim="400000"/>
          </a:ln>
        </p:spPr>
      </p:pic>
      <p:pic>
        <p:nvPicPr>
          <p:cNvPr id="335" name="رسم 17" descr="رسم 17"/>
          <p:cNvPicPr>
            <a:picLocks noChangeAspect="1"/>
          </p:cNvPicPr>
          <p:nvPr/>
        </p:nvPicPr>
        <p:blipFill>
          <a:blip r:embed="rId4">
            <a:extLst/>
          </a:blip>
          <a:stretch>
            <a:fillRect/>
          </a:stretch>
        </p:blipFill>
        <p:spPr>
          <a:xfrm>
            <a:off x="19929045" y="7270179"/>
            <a:ext cx="1572417" cy="1572417"/>
          </a:xfrm>
          <a:prstGeom prst="rect">
            <a:avLst/>
          </a:prstGeom>
          <a:ln w="12700">
            <a:miter lim="400000"/>
          </a:ln>
        </p:spPr>
      </p:pic>
      <p:pic>
        <p:nvPicPr>
          <p:cNvPr id="336" name="رسم 19" descr="رسم 19"/>
          <p:cNvPicPr>
            <a:picLocks noChangeAspect="1"/>
          </p:cNvPicPr>
          <p:nvPr/>
        </p:nvPicPr>
        <p:blipFill>
          <a:blip r:embed="rId5">
            <a:extLst/>
          </a:blip>
          <a:stretch>
            <a:fillRect/>
          </a:stretch>
        </p:blipFill>
        <p:spPr>
          <a:xfrm>
            <a:off x="19929045" y="10020054"/>
            <a:ext cx="1572417" cy="1572417"/>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333"/>
                                        </p:tgtEl>
                                        <p:attrNameLst>
                                          <p:attrName>style.visibility</p:attrName>
                                        </p:attrNameLst>
                                      </p:cBhvr>
                                      <p:to>
                                        <p:strVal val="visible"/>
                                      </p:to>
                                    </p:set>
                                    <p:anim calcmode="lin" valueType="num">
                                      <p:cBhvr>
                                        <p:cTn id="7" dur="1000" fill="hold"/>
                                        <p:tgtEl>
                                          <p:spTgt spid="333"/>
                                        </p:tgtEl>
                                        <p:attrNameLst>
                                          <p:attrName>ppt_w</p:attrName>
                                        </p:attrNameLst>
                                      </p:cBhvr>
                                      <p:tavLst>
                                        <p:tav tm="0">
                                          <p:val>
                                            <p:fltVal val="0"/>
                                          </p:val>
                                        </p:tav>
                                        <p:tav tm="100000">
                                          <p:val>
                                            <p:strVal val="#ppt_w"/>
                                          </p:val>
                                        </p:tav>
                                      </p:tavLst>
                                    </p:anim>
                                    <p:anim calcmode="lin" valueType="num">
                                      <p:cBhvr>
                                        <p:cTn id="8" dur="1000" fill="hold"/>
                                        <p:tgtEl>
                                          <p:spTgt spid="333"/>
                                        </p:tgtEl>
                                        <p:attrNameLst>
                                          <p:attrName>ppt_h</p:attrName>
                                        </p:attrNameLst>
                                      </p:cBhvr>
                                      <p:tavLst>
                                        <p:tav tm="0">
                                          <p:val>
                                            <p:fltVal val="0"/>
                                          </p:val>
                                        </p:tav>
                                        <p:tav tm="100000">
                                          <p:val>
                                            <p:strVal val="#ppt_h"/>
                                          </p:val>
                                        </p:tav>
                                      </p:tavLst>
                                    </p:anim>
                                    <p:anim calcmode="lin" valueType="num">
                                      <p:cBhvr>
                                        <p:cTn id="9" dur="1000" fill="hold"/>
                                        <p:tgtEl>
                                          <p:spTgt spid="3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334"/>
                                        </p:tgtEl>
                                        <p:attrNameLst>
                                          <p:attrName>style.visibility</p:attrName>
                                        </p:attrNameLst>
                                      </p:cBhvr>
                                      <p:to>
                                        <p:strVal val="visible"/>
                                      </p:to>
                                    </p:set>
                                    <p:anim calcmode="lin" valueType="num">
                                      <p:cBhvr>
                                        <p:cTn id="15" dur="800" fill="hold"/>
                                        <p:tgtEl>
                                          <p:spTgt spid="334"/>
                                        </p:tgtEl>
                                        <p:attrNameLst>
                                          <p:attrName>ppt_w</p:attrName>
                                        </p:attrNameLst>
                                      </p:cBhvr>
                                      <p:tavLst>
                                        <p:tav tm="0">
                                          <p:val>
                                            <p:fltVal val="0"/>
                                          </p:val>
                                        </p:tav>
                                        <p:tav tm="100000">
                                          <p:val>
                                            <p:strVal val="#ppt_w"/>
                                          </p:val>
                                        </p:tav>
                                      </p:tavLst>
                                    </p:anim>
                                    <p:anim calcmode="lin" valueType="num">
                                      <p:cBhvr>
                                        <p:cTn id="16" dur="800" fill="hold"/>
                                        <p:tgtEl>
                                          <p:spTgt spid="334"/>
                                        </p:tgtEl>
                                        <p:attrNameLst>
                                          <p:attrName>ppt_h</p:attrName>
                                        </p:attrNameLst>
                                      </p:cBhvr>
                                      <p:tavLst>
                                        <p:tav tm="0">
                                          <p:val>
                                            <p:fltVal val="0"/>
                                          </p:val>
                                        </p:tav>
                                        <p:tav tm="100000">
                                          <p:val>
                                            <p:strVal val="#ppt_h"/>
                                          </p:val>
                                        </p:tav>
                                      </p:tavLst>
                                    </p:anim>
                                    <p:anim calcmode="lin" valueType="num">
                                      <p:cBhvr>
                                        <p:cTn id="17" dur="800" fill="hold"/>
                                        <p:tgtEl>
                                          <p:spTgt spid="334"/>
                                        </p:tgtEl>
                                        <p:attrNameLst>
                                          <p:attrName>ppt_x</p:attrName>
                                        </p:attrNameLst>
                                      </p:cBhvr>
                                      <p:tavLst>
                                        <p:tav tm="0" fmla="#ppt_x+(cos(-2*pi*(1-$))*-#ppt_x-sin(-2*pi*(1-$))*(1-#ppt_y))*(1-$)">
                                          <p:val>
                                            <p:fltVal val="0"/>
                                          </p:val>
                                        </p:tav>
                                        <p:tav tm="100000">
                                          <p:val>
                                            <p:fltVal val="1"/>
                                          </p:val>
                                        </p:tav>
                                      </p:tavLst>
                                    </p:anim>
                                    <p:anim calcmode="lin" valueType="num">
                                      <p:cBhvr>
                                        <p:cTn id="18" dur="800" fill="hold"/>
                                        <p:tgtEl>
                                          <p:spTgt spid="3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3" fill="hold">
                                  <p:stCondLst>
                                    <p:cond delay="0"/>
                                  </p:stCondLst>
                                  <p:iterate type="el" backwards="0">
                                    <p:tmAbs val="0"/>
                                  </p:iterate>
                                  <p:childTnLst>
                                    <p:set>
                                      <p:cBhvr>
                                        <p:cTn id="22" fill="hold"/>
                                        <p:tgtEl>
                                          <p:spTgt spid="330">
                                            <p:bg/>
                                          </p:spTgt>
                                        </p:tgtEl>
                                        <p:attrNameLst>
                                          <p:attrName>style.visibility</p:attrName>
                                        </p:attrNameLst>
                                      </p:cBhvr>
                                      <p:to>
                                        <p:strVal val="visible"/>
                                      </p:to>
                                    </p:set>
                                    <p:anim calcmode="lin" valueType="num">
                                      <p:cBhvr>
                                        <p:cTn id="23" dur="500" fill="hold"/>
                                        <p:tgtEl>
                                          <p:spTgt spid="330">
                                            <p:bg/>
                                          </p:spTgt>
                                        </p:tgtEl>
                                        <p:attrNameLst>
                                          <p:attrName>ppt_w</p:attrName>
                                        </p:attrNameLst>
                                      </p:cBhvr>
                                      <p:tavLst>
                                        <p:tav tm="0">
                                          <p:val>
                                            <p:fltVal val="0"/>
                                          </p:val>
                                        </p:tav>
                                        <p:tav tm="100000">
                                          <p:val>
                                            <p:strVal val="#ppt_w"/>
                                          </p:val>
                                        </p:tav>
                                      </p:tavLst>
                                    </p:anim>
                                    <p:anim calcmode="lin" valueType="num">
                                      <p:cBhvr>
                                        <p:cTn id="24" dur="500" fill="hold"/>
                                        <p:tgtEl>
                                          <p:spTgt spid="330">
                                            <p:bg/>
                                          </p:spTgt>
                                        </p:tgtEl>
                                        <p:attrNameLst>
                                          <p:attrName>ppt_h</p:attrName>
                                        </p:attrNameLst>
                                      </p:cBhvr>
                                      <p:tavLst>
                                        <p:tav tm="0">
                                          <p:val>
                                            <p:fltVal val="0"/>
                                          </p:val>
                                        </p:tav>
                                        <p:tav tm="100000">
                                          <p:val>
                                            <p:strVal val="#ppt_h"/>
                                          </p:val>
                                        </p:tav>
                                      </p:tavLst>
                                    </p:anim>
                                  </p:childTnLst>
                                </p:cTn>
                              </p:par>
                              <p:par>
                                <p:cTn id="25" presetClass="entr" nodeType="withEffect" presetSubtype="16" presetID="23" grpId="3" fill="hold">
                                  <p:stCondLst>
                                    <p:cond delay="0"/>
                                  </p:stCondLst>
                                  <p:iterate type="el" backwards="0">
                                    <p:tmAbs val="0"/>
                                  </p:iterate>
                                  <p:childTnLst>
                                    <p:set>
                                      <p:cBhvr>
                                        <p:cTn id="26" fill="hold"/>
                                        <p:tgtEl>
                                          <p:spTgt spid="330">
                                            <p:txEl>
                                              <p:pRg st="0" end="0"/>
                                            </p:txEl>
                                          </p:spTgt>
                                        </p:tgtEl>
                                        <p:attrNameLst>
                                          <p:attrName>style.visibility</p:attrName>
                                        </p:attrNameLst>
                                      </p:cBhvr>
                                      <p:to>
                                        <p:strVal val="visible"/>
                                      </p:to>
                                    </p:set>
                                    <p:anim calcmode="lin" valueType="num">
                                      <p:cBhvr>
                                        <p:cTn id="27" dur="500" fill="hold"/>
                                        <p:tgtEl>
                                          <p:spTgt spid="33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4" fill="hold">
                                  <p:stCondLst>
                                    <p:cond delay="0"/>
                                  </p:stCondLst>
                                  <p:iterate type="el" backwards="0">
                                    <p:tmAbs val="0"/>
                                  </p:iterate>
                                  <p:childTnLst>
                                    <p:set>
                                      <p:cBhvr>
                                        <p:cTn id="32" fill="hold"/>
                                        <p:tgtEl>
                                          <p:spTgt spid="335"/>
                                        </p:tgtEl>
                                        <p:attrNameLst>
                                          <p:attrName>style.visibility</p:attrName>
                                        </p:attrNameLst>
                                      </p:cBhvr>
                                      <p:to>
                                        <p:strVal val="visible"/>
                                      </p:to>
                                    </p:set>
                                    <p:anim calcmode="lin" valueType="num">
                                      <p:cBhvr>
                                        <p:cTn id="33" dur="800" fill="hold"/>
                                        <p:tgtEl>
                                          <p:spTgt spid="335"/>
                                        </p:tgtEl>
                                        <p:attrNameLst>
                                          <p:attrName>ppt_w</p:attrName>
                                        </p:attrNameLst>
                                      </p:cBhvr>
                                      <p:tavLst>
                                        <p:tav tm="0">
                                          <p:val>
                                            <p:fltVal val="0"/>
                                          </p:val>
                                        </p:tav>
                                        <p:tav tm="100000">
                                          <p:val>
                                            <p:strVal val="#ppt_w"/>
                                          </p:val>
                                        </p:tav>
                                      </p:tavLst>
                                    </p:anim>
                                    <p:anim calcmode="lin" valueType="num">
                                      <p:cBhvr>
                                        <p:cTn id="34" dur="800" fill="hold"/>
                                        <p:tgtEl>
                                          <p:spTgt spid="335"/>
                                        </p:tgtEl>
                                        <p:attrNameLst>
                                          <p:attrName>ppt_h</p:attrName>
                                        </p:attrNameLst>
                                      </p:cBhvr>
                                      <p:tavLst>
                                        <p:tav tm="0">
                                          <p:val>
                                            <p:fltVal val="0"/>
                                          </p:val>
                                        </p:tav>
                                        <p:tav tm="100000">
                                          <p:val>
                                            <p:strVal val="#ppt_h"/>
                                          </p:val>
                                        </p:tav>
                                      </p:tavLst>
                                    </p:anim>
                                    <p:anim calcmode="lin" valueType="num">
                                      <p:cBhvr>
                                        <p:cTn id="35" dur="800" fill="hold"/>
                                        <p:tgtEl>
                                          <p:spTgt spid="335"/>
                                        </p:tgtEl>
                                        <p:attrNameLst>
                                          <p:attrName>ppt_x</p:attrName>
                                        </p:attrNameLst>
                                      </p:cBhvr>
                                      <p:tavLst>
                                        <p:tav tm="0" fmla="#ppt_x+(cos(-2*pi*(1-$))*-#ppt_x-sin(-2*pi*(1-$))*(1-#ppt_y))*(1-$)">
                                          <p:val>
                                            <p:fltVal val="0"/>
                                          </p:val>
                                        </p:tav>
                                        <p:tav tm="100000">
                                          <p:val>
                                            <p:fltVal val="1"/>
                                          </p:val>
                                        </p:tav>
                                      </p:tavLst>
                                    </p:anim>
                                    <p:anim calcmode="lin" valueType="num">
                                      <p:cBhvr>
                                        <p:cTn id="36" dur="800" fill="hold"/>
                                        <p:tgtEl>
                                          <p:spTgt spid="3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5" fill="hold">
                                  <p:stCondLst>
                                    <p:cond delay="0"/>
                                  </p:stCondLst>
                                  <p:iterate type="el" backwards="0">
                                    <p:tmAbs val="0"/>
                                  </p:iterate>
                                  <p:childTnLst>
                                    <p:set>
                                      <p:cBhvr>
                                        <p:cTn id="40" fill="hold"/>
                                        <p:tgtEl>
                                          <p:spTgt spid="331">
                                            <p:bg/>
                                          </p:spTgt>
                                        </p:tgtEl>
                                        <p:attrNameLst>
                                          <p:attrName>style.visibility</p:attrName>
                                        </p:attrNameLst>
                                      </p:cBhvr>
                                      <p:to>
                                        <p:strVal val="visible"/>
                                      </p:to>
                                    </p:set>
                                    <p:anim calcmode="lin" valueType="num">
                                      <p:cBhvr>
                                        <p:cTn id="41" dur="500" fill="hold"/>
                                        <p:tgtEl>
                                          <p:spTgt spid="331">
                                            <p:bg/>
                                          </p:spTgt>
                                        </p:tgtEl>
                                        <p:attrNameLst>
                                          <p:attrName>ppt_w</p:attrName>
                                        </p:attrNameLst>
                                      </p:cBhvr>
                                      <p:tavLst>
                                        <p:tav tm="0">
                                          <p:val>
                                            <p:fltVal val="0"/>
                                          </p:val>
                                        </p:tav>
                                        <p:tav tm="100000">
                                          <p:val>
                                            <p:strVal val="#ppt_w"/>
                                          </p:val>
                                        </p:tav>
                                      </p:tavLst>
                                    </p:anim>
                                    <p:anim calcmode="lin" valueType="num">
                                      <p:cBhvr>
                                        <p:cTn id="42" dur="500" fill="hold"/>
                                        <p:tgtEl>
                                          <p:spTgt spid="331">
                                            <p:bg/>
                                          </p:spTgt>
                                        </p:tgtEl>
                                        <p:attrNameLst>
                                          <p:attrName>ppt_h</p:attrName>
                                        </p:attrNameLst>
                                      </p:cBhvr>
                                      <p:tavLst>
                                        <p:tav tm="0">
                                          <p:val>
                                            <p:fltVal val="0"/>
                                          </p:val>
                                        </p:tav>
                                        <p:tav tm="100000">
                                          <p:val>
                                            <p:strVal val="#ppt_h"/>
                                          </p:val>
                                        </p:tav>
                                      </p:tavLst>
                                    </p:anim>
                                  </p:childTnLst>
                                </p:cTn>
                              </p:par>
                              <p:par>
                                <p:cTn id="43" presetClass="entr" nodeType="withEffect" presetSubtype="16" presetID="23" grpId="5" fill="hold">
                                  <p:stCondLst>
                                    <p:cond delay="0"/>
                                  </p:stCondLst>
                                  <p:iterate type="el" backwards="0">
                                    <p:tmAbs val="0"/>
                                  </p:iterate>
                                  <p:childTnLst>
                                    <p:set>
                                      <p:cBhvr>
                                        <p:cTn id="44" fill="hold"/>
                                        <p:tgtEl>
                                          <p:spTgt spid="331">
                                            <p:txEl>
                                              <p:pRg st="0" end="0"/>
                                            </p:txEl>
                                          </p:spTgt>
                                        </p:tgtEl>
                                        <p:attrNameLst>
                                          <p:attrName>style.visibility</p:attrName>
                                        </p:attrNameLst>
                                      </p:cBhvr>
                                      <p:to>
                                        <p:strVal val="visible"/>
                                      </p:to>
                                    </p:set>
                                    <p:anim calcmode="lin" valueType="num">
                                      <p:cBhvr>
                                        <p:cTn id="45" dur="500" fill="hold"/>
                                        <p:tgtEl>
                                          <p:spTgt spid="33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3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9" presetID="15" grpId="6" fill="hold">
                                  <p:stCondLst>
                                    <p:cond delay="0"/>
                                  </p:stCondLst>
                                  <p:iterate type="el" backwards="0">
                                    <p:tmAbs val="0"/>
                                  </p:iterate>
                                  <p:childTnLst>
                                    <p:set>
                                      <p:cBhvr>
                                        <p:cTn id="50" fill="hold"/>
                                        <p:tgtEl>
                                          <p:spTgt spid="336"/>
                                        </p:tgtEl>
                                        <p:attrNameLst>
                                          <p:attrName>style.visibility</p:attrName>
                                        </p:attrNameLst>
                                      </p:cBhvr>
                                      <p:to>
                                        <p:strVal val="visible"/>
                                      </p:to>
                                    </p:set>
                                    <p:anim calcmode="lin" valueType="num">
                                      <p:cBhvr>
                                        <p:cTn id="51" dur="800" fill="hold"/>
                                        <p:tgtEl>
                                          <p:spTgt spid="336"/>
                                        </p:tgtEl>
                                        <p:attrNameLst>
                                          <p:attrName>ppt_w</p:attrName>
                                        </p:attrNameLst>
                                      </p:cBhvr>
                                      <p:tavLst>
                                        <p:tav tm="0">
                                          <p:val>
                                            <p:fltVal val="0"/>
                                          </p:val>
                                        </p:tav>
                                        <p:tav tm="100000">
                                          <p:val>
                                            <p:strVal val="#ppt_w"/>
                                          </p:val>
                                        </p:tav>
                                      </p:tavLst>
                                    </p:anim>
                                    <p:anim calcmode="lin" valueType="num">
                                      <p:cBhvr>
                                        <p:cTn id="52" dur="800" fill="hold"/>
                                        <p:tgtEl>
                                          <p:spTgt spid="336"/>
                                        </p:tgtEl>
                                        <p:attrNameLst>
                                          <p:attrName>ppt_h</p:attrName>
                                        </p:attrNameLst>
                                      </p:cBhvr>
                                      <p:tavLst>
                                        <p:tav tm="0">
                                          <p:val>
                                            <p:fltVal val="0"/>
                                          </p:val>
                                        </p:tav>
                                        <p:tav tm="100000">
                                          <p:val>
                                            <p:strVal val="#ppt_h"/>
                                          </p:val>
                                        </p:tav>
                                      </p:tavLst>
                                    </p:anim>
                                    <p:anim calcmode="lin" valueType="num">
                                      <p:cBhvr>
                                        <p:cTn id="53" dur="800" fill="hold"/>
                                        <p:tgtEl>
                                          <p:spTgt spid="336"/>
                                        </p:tgtEl>
                                        <p:attrNameLst>
                                          <p:attrName>ppt_x</p:attrName>
                                        </p:attrNameLst>
                                      </p:cBhvr>
                                      <p:tavLst>
                                        <p:tav tm="0" fmla="#ppt_x+(cos(-2*pi*(1-$))*-#ppt_x-sin(-2*pi*(1-$))*(1-#ppt_y))*(1-$)">
                                          <p:val>
                                            <p:fltVal val="0"/>
                                          </p:val>
                                        </p:tav>
                                        <p:tav tm="100000">
                                          <p:val>
                                            <p:fltVal val="1"/>
                                          </p:val>
                                        </p:tav>
                                      </p:tavLst>
                                    </p:anim>
                                    <p:anim calcmode="lin" valueType="num">
                                      <p:cBhvr>
                                        <p:cTn id="54" dur="800" fill="hold"/>
                                        <p:tgtEl>
                                          <p:spTgt spid="3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16" presetID="23" grpId="7" fill="hold">
                                  <p:stCondLst>
                                    <p:cond delay="0"/>
                                  </p:stCondLst>
                                  <p:iterate type="el" backwards="0">
                                    <p:tmAbs val="0"/>
                                  </p:iterate>
                                  <p:childTnLst>
                                    <p:set>
                                      <p:cBhvr>
                                        <p:cTn id="58" fill="hold"/>
                                        <p:tgtEl>
                                          <p:spTgt spid="332">
                                            <p:bg/>
                                          </p:spTgt>
                                        </p:tgtEl>
                                        <p:attrNameLst>
                                          <p:attrName>style.visibility</p:attrName>
                                        </p:attrNameLst>
                                      </p:cBhvr>
                                      <p:to>
                                        <p:strVal val="visible"/>
                                      </p:to>
                                    </p:set>
                                    <p:anim calcmode="lin" valueType="num">
                                      <p:cBhvr>
                                        <p:cTn id="59" dur="500" fill="hold"/>
                                        <p:tgtEl>
                                          <p:spTgt spid="332">
                                            <p:bg/>
                                          </p:spTgt>
                                        </p:tgtEl>
                                        <p:attrNameLst>
                                          <p:attrName>ppt_w</p:attrName>
                                        </p:attrNameLst>
                                      </p:cBhvr>
                                      <p:tavLst>
                                        <p:tav tm="0">
                                          <p:val>
                                            <p:fltVal val="0"/>
                                          </p:val>
                                        </p:tav>
                                        <p:tav tm="100000">
                                          <p:val>
                                            <p:strVal val="#ppt_w"/>
                                          </p:val>
                                        </p:tav>
                                      </p:tavLst>
                                    </p:anim>
                                    <p:anim calcmode="lin" valueType="num">
                                      <p:cBhvr>
                                        <p:cTn id="60" dur="500" fill="hold"/>
                                        <p:tgtEl>
                                          <p:spTgt spid="332">
                                            <p:bg/>
                                          </p:spTgt>
                                        </p:tgtEl>
                                        <p:attrNameLst>
                                          <p:attrName>ppt_h</p:attrName>
                                        </p:attrNameLst>
                                      </p:cBhvr>
                                      <p:tavLst>
                                        <p:tav tm="0">
                                          <p:val>
                                            <p:fltVal val="0"/>
                                          </p:val>
                                        </p:tav>
                                        <p:tav tm="100000">
                                          <p:val>
                                            <p:strVal val="#ppt_h"/>
                                          </p:val>
                                        </p:tav>
                                      </p:tavLst>
                                    </p:anim>
                                  </p:childTnLst>
                                </p:cTn>
                              </p:par>
                              <p:par>
                                <p:cTn id="61" presetClass="entr" nodeType="withEffect" presetSubtype="16" presetID="23" grpId="7" fill="hold">
                                  <p:stCondLst>
                                    <p:cond delay="0"/>
                                  </p:stCondLst>
                                  <p:iterate type="el" backwards="0">
                                    <p:tmAbs val="0"/>
                                  </p:iterate>
                                  <p:childTnLst>
                                    <p:set>
                                      <p:cBhvr>
                                        <p:cTn id="62" fill="hold"/>
                                        <p:tgtEl>
                                          <p:spTgt spid="332">
                                            <p:txEl>
                                              <p:pRg st="0" end="0"/>
                                            </p:txEl>
                                          </p:spTgt>
                                        </p:tgtEl>
                                        <p:attrNameLst>
                                          <p:attrName>style.visibility</p:attrName>
                                        </p:attrNameLst>
                                      </p:cBhvr>
                                      <p:to>
                                        <p:strVal val="visible"/>
                                      </p:to>
                                    </p:set>
                                    <p:anim calcmode="lin" valueType="num">
                                      <p:cBhvr>
                                        <p:cTn id="63" dur="500" fill="hold"/>
                                        <p:tgtEl>
                                          <p:spTgt spid="332">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3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2" grpId="7"/>
      <p:bldP build="whole" bldLvl="1" animBg="1" rev="0" advAuto="0" spid="334" grpId="2"/>
      <p:bldP build="p" bldLvl="5" animBg="1" rev="0" advAuto="0" spid="330" grpId="3"/>
      <p:bldP build="whole" bldLvl="1" animBg="1" rev="0" advAuto="0" spid="333" grpId="1"/>
      <p:bldP build="whole" bldLvl="1" animBg="1" rev="0" advAuto="0" spid="335" grpId="4"/>
      <p:bldP build="p" bldLvl="5" animBg="1" rev="0" advAuto="0" spid="331" grpId="5"/>
      <p:bldP build="whole" bldLvl="1" animBg="1" rev="0" advAuto="0" spid="336" grpId="6"/>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8" name="TextBox 4"/>
          <p:cNvSpPr txBox="1"/>
          <p:nvPr/>
        </p:nvSpPr>
        <p:spPr>
          <a:xfrm>
            <a:off x="19614537" y="5635431"/>
            <a:ext cx="3100747" cy="1234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404040"/>
                </a:solidFill>
                <a:latin typeface="Calibri"/>
                <a:ea typeface="Calibri"/>
                <a:cs typeface="Calibri"/>
                <a:sym typeface="Calibri"/>
              </a:defRPr>
            </a:lvl1pPr>
          </a:lstStyle>
          <a:p>
            <a:pPr rtl="0">
              <a:defRPr/>
            </a:pPr>
            <a:r>
              <a:t>موظفون يقومون بمراجعة العقود</a:t>
            </a:r>
          </a:p>
        </p:txBody>
      </p:sp>
      <p:sp>
        <p:nvSpPr>
          <p:cNvPr id="339" name="TextBox 14"/>
          <p:cNvSpPr txBox="1"/>
          <p:nvPr/>
        </p:nvSpPr>
        <p:spPr>
          <a:xfrm>
            <a:off x="7635830" y="2435444"/>
            <a:ext cx="15780468"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أنواع الموظفين المشاركين في عملية إصدار شهادة الحلال:</a:t>
            </a:r>
          </a:p>
        </p:txBody>
      </p:sp>
      <p:grpSp>
        <p:nvGrpSpPr>
          <p:cNvPr id="346" name="Group 2"/>
          <p:cNvGrpSpPr/>
          <p:nvPr/>
        </p:nvGrpSpPr>
        <p:grpSpPr>
          <a:xfrm>
            <a:off x="2096169" y="7864603"/>
            <a:ext cx="20744803" cy="743299"/>
            <a:chOff x="0" y="0"/>
            <a:chExt cx="20744801" cy="743298"/>
          </a:xfrm>
        </p:grpSpPr>
        <p:sp>
          <p:nvSpPr>
            <p:cNvPr id="340" name="Rectangle 3"/>
            <p:cNvSpPr/>
            <p:nvPr/>
          </p:nvSpPr>
          <p:spPr>
            <a:xfrm>
              <a:off x="-1" y="230881"/>
              <a:ext cx="3457468" cy="512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141"/>
                  </a:lnTo>
                  <a:lnTo>
                    <a:pt x="12194" y="12141"/>
                  </a:lnTo>
                  <a:lnTo>
                    <a:pt x="10800" y="21600"/>
                  </a:lnTo>
                  <a:lnTo>
                    <a:pt x="9406" y="12141"/>
                  </a:lnTo>
                  <a:lnTo>
                    <a:pt x="0" y="12141"/>
                  </a:lnTo>
                  <a:close/>
                </a:path>
              </a:pathLst>
            </a:custGeom>
            <a:solidFill>
              <a:srgbClr val="D0AF5E"/>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41" name="Rectangle 3"/>
            <p:cNvSpPr/>
            <p:nvPr/>
          </p:nvSpPr>
          <p:spPr>
            <a:xfrm rot="10800000">
              <a:off x="3457466" y="-1"/>
              <a:ext cx="3457468" cy="512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141"/>
                  </a:lnTo>
                  <a:lnTo>
                    <a:pt x="12194" y="12141"/>
                  </a:lnTo>
                  <a:lnTo>
                    <a:pt x="10800" y="21600"/>
                  </a:lnTo>
                  <a:lnTo>
                    <a:pt x="9406" y="12141"/>
                  </a:lnTo>
                  <a:lnTo>
                    <a:pt x="0" y="12141"/>
                  </a:ln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5400">
                  <a:solidFill>
                    <a:srgbClr val="E0457F"/>
                  </a:solidFill>
                  <a:latin typeface="Helvetica Neue Medium"/>
                  <a:ea typeface="Helvetica Neue Medium"/>
                  <a:cs typeface="Helvetica Neue Medium"/>
                  <a:sym typeface="Helvetica Neue Medium"/>
                </a:defRPr>
              </a:pPr>
            </a:p>
          </p:txBody>
        </p:sp>
        <p:sp>
          <p:nvSpPr>
            <p:cNvPr id="342" name="Rectangle 3"/>
            <p:cNvSpPr/>
            <p:nvPr/>
          </p:nvSpPr>
          <p:spPr>
            <a:xfrm>
              <a:off x="6914933" y="230881"/>
              <a:ext cx="3457468" cy="512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141"/>
                  </a:lnTo>
                  <a:lnTo>
                    <a:pt x="12194" y="12141"/>
                  </a:lnTo>
                  <a:lnTo>
                    <a:pt x="10800" y="21600"/>
                  </a:lnTo>
                  <a:lnTo>
                    <a:pt x="9406" y="12141"/>
                  </a:lnTo>
                  <a:lnTo>
                    <a:pt x="0" y="12141"/>
                  </a:lnTo>
                  <a:close/>
                </a:path>
              </a:pathLst>
            </a:custGeom>
            <a:solidFill>
              <a:srgbClr val="D0AF5E"/>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43" name="Rectangle 3"/>
            <p:cNvSpPr/>
            <p:nvPr/>
          </p:nvSpPr>
          <p:spPr>
            <a:xfrm rot="10800000">
              <a:off x="10372400" y="-1"/>
              <a:ext cx="3457468" cy="512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141"/>
                  </a:lnTo>
                  <a:lnTo>
                    <a:pt x="12194" y="12141"/>
                  </a:lnTo>
                  <a:lnTo>
                    <a:pt x="10800" y="21600"/>
                  </a:lnTo>
                  <a:lnTo>
                    <a:pt x="9406" y="12141"/>
                  </a:lnTo>
                  <a:lnTo>
                    <a:pt x="0" y="12141"/>
                  </a:ln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44" name="Rectangle 3"/>
            <p:cNvSpPr/>
            <p:nvPr/>
          </p:nvSpPr>
          <p:spPr>
            <a:xfrm>
              <a:off x="13829867" y="230881"/>
              <a:ext cx="3457467" cy="512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141"/>
                  </a:lnTo>
                  <a:lnTo>
                    <a:pt x="12194" y="12141"/>
                  </a:lnTo>
                  <a:lnTo>
                    <a:pt x="10800" y="21600"/>
                  </a:lnTo>
                  <a:lnTo>
                    <a:pt x="9406" y="12141"/>
                  </a:lnTo>
                  <a:lnTo>
                    <a:pt x="0" y="12141"/>
                  </a:lnTo>
                  <a:close/>
                </a:path>
              </a:pathLst>
            </a:custGeom>
            <a:solidFill>
              <a:srgbClr val="D0AF5E"/>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45" name="Rectangle 3"/>
            <p:cNvSpPr/>
            <p:nvPr/>
          </p:nvSpPr>
          <p:spPr>
            <a:xfrm rot="10800000">
              <a:off x="17287333" y="-1"/>
              <a:ext cx="3457468" cy="512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141"/>
                  </a:lnTo>
                  <a:lnTo>
                    <a:pt x="12194" y="12141"/>
                  </a:lnTo>
                  <a:lnTo>
                    <a:pt x="10800" y="21600"/>
                  </a:lnTo>
                  <a:lnTo>
                    <a:pt x="9406" y="12141"/>
                  </a:lnTo>
                  <a:lnTo>
                    <a:pt x="0" y="12141"/>
                  </a:ln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grpSp>
      <p:sp>
        <p:nvSpPr>
          <p:cNvPr id="347" name="Oval 42"/>
          <p:cNvSpPr/>
          <p:nvPr/>
        </p:nvSpPr>
        <p:spPr>
          <a:xfrm>
            <a:off x="20375781" y="8686279"/>
            <a:ext cx="1504417" cy="1504417"/>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348" name="TextBox 10"/>
          <p:cNvSpPr txBox="1"/>
          <p:nvPr/>
        </p:nvSpPr>
        <p:spPr>
          <a:xfrm>
            <a:off x="20806667" y="8348818"/>
            <a:ext cx="716487"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8000">
                <a:solidFill>
                  <a:srgbClr val="D0AF5E"/>
                </a:solidFill>
                <a:latin typeface="Calibri"/>
                <a:ea typeface="Calibri"/>
                <a:cs typeface="Calibri"/>
                <a:sym typeface="Calibri"/>
              </a:defRPr>
            </a:lvl1pPr>
          </a:lstStyle>
          <a:p>
            <a:pPr rtl="0">
              <a:defRPr/>
            </a:pPr>
            <a:r>
              <a:t>1</a:t>
            </a:r>
          </a:p>
        </p:txBody>
      </p:sp>
      <p:sp>
        <p:nvSpPr>
          <p:cNvPr id="349" name="TextBox 4"/>
          <p:cNvSpPr txBox="1"/>
          <p:nvPr/>
        </p:nvSpPr>
        <p:spPr>
          <a:xfrm>
            <a:off x="16833477" y="9108894"/>
            <a:ext cx="1711191" cy="1234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404040"/>
                </a:solidFill>
                <a:latin typeface="Calibri"/>
                <a:ea typeface="Calibri"/>
                <a:cs typeface="Calibri"/>
                <a:sym typeface="Calibri"/>
              </a:defRPr>
            </a:lvl1pPr>
          </a:lstStyle>
          <a:p>
            <a:pPr rtl="0">
              <a:defRPr/>
            </a:pPr>
            <a:r>
              <a:t>مدققون تقنيون</a:t>
            </a:r>
          </a:p>
        </p:txBody>
      </p:sp>
      <p:sp>
        <p:nvSpPr>
          <p:cNvPr id="350" name="Oval 42"/>
          <p:cNvSpPr/>
          <p:nvPr/>
        </p:nvSpPr>
        <p:spPr>
          <a:xfrm>
            <a:off x="16889216" y="6097485"/>
            <a:ext cx="1504417" cy="1504417"/>
          </a:xfrm>
          <a:prstGeom prst="ellipse">
            <a:avLst/>
          </a:prstGeom>
          <a:solidFill>
            <a:srgbClr val="D0AF5E"/>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351" name="TextBox 10"/>
          <p:cNvSpPr txBox="1"/>
          <p:nvPr/>
        </p:nvSpPr>
        <p:spPr>
          <a:xfrm>
            <a:off x="17320102" y="5569524"/>
            <a:ext cx="716487"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8000">
                <a:solidFill>
                  <a:schemeClr val="accent3">
                    <a:hueOff val="914338"/>
                    <a:satOff val="31515"/>
                    <a:lumOff val="-30790"/>
                  </a:schemeClr>
                </a:solidFill>
                <a:latin typeface="Calibri"/>
                <a:ea typeface="Calibri"/>
                <a:cs typeface="Calibri"/>
                <a:sym typeface="Calibri"/>
              </a:defRPr>
            </a:lvl1pPr>
          </a:lstStyle>
          <a:p>
            <a:pPr rtl="0">
              <a:defRPr/>
            </a:pPr>
            <a:r>
              <a:t>2</a:t>
            </a:r>
          </a:p>
        </p:txBody>
      </p:sp>
      <p:sp>
        <p:nvSpPr>
          <p:cNvPr id="352" name="TextBox 4"/>
          <p:cNvSpPr txBox="1"/>
          <p:nvPr/>
        </p:nvSpPr>
        <p:spPr>
          <a:xfrm>
            <a:off x="13304964" y="5496401"/>
            <a:ext cx="1711191" cy="1234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404040"/>
                </a:solidFill>
                <a:latin typeface="Calibri"/>
                <a:ea typeface="Calibri"/>
                <a:cs typeface="Calibri"/>
                <a:sym typeface="Calibri"/>
              </a:defRPr>
            </a:lvl1pPr>
          </a:lstStyle>
          <a:p>
            <a:pPr rtl="0">
              <a:defRPr/>
            </a:pPr>
            <a:r>
              <a:t>خبراء تقنيين</a:t>
            </a:r>
          </a:p>
        </p:txBody>
      </p:sp>
      <p:sp>
        <p:nvSpPr>
          <p:cNvPr id="353" name="Oval 42"/>
          <p:cNvSpPr/>
          <p:nvPr/>
        </p:nvSpPr>
        <p:spPr>
          <a:xfrm>
            <a:off x="13424105" y="8729819"/>
            <a:ext cx="1504417" cy="1504417"/>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354" name="TextBox 10"/>
          <p:cNvSpPr txBox="1"/>
          <p:nvPr/>
        </p:nvSpPr>
        <p:spPr>
          <a:xfrm>
            <a:off x="13854991" y="8392358"/>
            <a:ext cx="716487"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8000">
                <a:solidFill>
                  <a:srgbClr val="D0AF5E"/>
                </a:solidFill>
                <a:latin typeface="Calibri"/>
                <a:ea typeface="Calibri"/>
                <a:cs typeface="Calibri"/>
                <a:sym typeface="Calibri"/>
              </a:defRPr>
            </a:lvl1pPr>
          </a:lstStyle>
          <a:p>
            <a:pPr rtl="0">
              <a:defRPr/>
            </a:pPr>
            <a:r>
              <a:t>3</a:t>
            </a:r>
          </a:p>
        </p:txBody>
      </p:sp>
      <p:sp>
        <p:nvSpPr>
          <p:cNvPr id="355" name="TextBox 4"/>
          <p:cNvSpPr txBox="1"/>
          <p:nvPr/>
        </p:nvSpPr>
        <p:spPr>
          <a:xfrm>
            <a:off x="9449469" y="8889845"/>
            <a:ext cx="2584713" cy="24786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404040"/>
                </a:solidFill>
                <a:latin typeface="Calibri"/>
                <a:ea typeface="Calibri"/>
                <a:cs typeface="Calibri"/>
                <a:sym typeface="Calibri"/>
              </a:defRPr>
            </a:lvl1pPr>
          </a:lstStyle>
          <a:p>
            <a:pPr rtl="0">
              <a:defRPr/>
            </a:pPr>
            <a:r>
              <a:t>خبراء في شؤون الحلال في الشريعة الإسلامية</a:t>
            </a:r>
          </a:p>
        </p:txBody>
      </p:sp>
      <p:sp>
        <p:nvSpPr>
          <p:cNvPr id="356" name="Oval 42"/>
          <p:cNvSpPr/>
          <p:nvPr/>
        </p:nvSpPr>
        <p:spPr>
          <a:xfrm>
            <a:off x="9937539" y="6141025"/>
            <a:ext cx="1504417" cy="1504417"/>
          </a:xfrm>
          <a:prstGeom prst="ellipse">
            <a:avLst/>
          </a:prstGeom>
          <a:solidFill>
            <a:srgbClr val="D0AF5E"/>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357" name="TextBox 10"/>
          <p:cNvSpPr txBox="1"/>
          <p:nvPr/>
        </p:nvSpPr>
        <p:spPr>
          <a:xfrm>
            <a:off x="10368425" y="5613064"/>
            <a:ext cx="716487"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8000">
                <a:solidFill>
                  <a:schemeClr val="accent3">
                    <a:hueOff val="914338"/>
                    <a:satOff val="31515"/>
                    <a:lumOff val="-30790"/>
                  </a:schemeClr>
                </a:solidFill>
                <a:latin typeface="Calibri"/>
                <a:ea typeface="Calibri"/>
                <a:cs typeface="Calibri"/>
                <a:sym typeface="Calibri"/>
              </a:defRPr>
            </a:lvl1pPr>
          </a:lstStyle>
          <a:p>
            <a:pPr rtl="0">
              <a:defRPr/>
            </a:pPr>
            <a:r>
              <a:t>4</a:t>
            </a:r>
          </a:p>
        </p:txBody>
      </p:sp>
      <p:sp>
        <p:nvSpPr>
          <p:cNvPr id="358" name="TextBox 4"/>
          <p:cNvSpPr txBox="1"/>
          <p:nvPr/>
        </p:nvSpPr>
        <p:spPr>
          <a:xfrm>
            <a:off x="6293969" y="5534501"/>
            <a:ext cx="1976795" cy="1234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404040"/>
                </a:solidFill>
                <a:latin typeface="Calibri"/>
                <a:ea typeface="Calibri"/>
                <a:cs typeface="Calibri"/>
                <a:sym typeface="Calibri"/>
              </a:defRPr>
            </a:lvl1pPr>
          </a:lstStyle>
          <a:p>
            <a:pPr rtl="0">
              <a:defRPr/>
            </a:pPr>
            <a:r>
              <a:t>فريق المدققين</a:t>
            </a:r>
          </a:p>
        </p:txBody>
      </p:sp>
      <p:sp>
        <p:nvSpPr>
          <p:cNvPr id="359" name="Oval 42"/>
          <p:cNvSpPr/>
          <p:nvPr/>
        </p:nvSpPr>
        <p:spPr>
          <a:xfrm>
            <a:off x="6576583" y="8747233"/>
            <a:ext cx="1504417" cy="1504417"/>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360" name="TextBox 10"/>
          <p:cNvSpPr txBox="1"/>
          <p:nvPr/>
        </p:nvSpPr>
        <p:spPr>
          <a:xfrm>
            <a:off x="7007469" y="8409772"/>
            <a:ext cx="716487"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8000">
                <a:solidFill>
                  <a:srgbClr val="D0AF5E"/>
                </a:solidFill>
                <a:latin typeface="Calibri"/>
                <a:ea typeface="Calibri"/>
                <a:cs typeface="Calibri"/>
                <a:sym typeface="Calibri"/>
              </a:defRPr>
            </a:lvl1pPr>
          </a:lstStyle>
          <a:p>
            <a:pPr rtl="0">
              <a:defRPr/>
            </a:pPr>
            <a:r>
              <a:t>5</a:t>
            </a:r>
          </a:p>
        </p:txBody>
      </p:sp>
      <p:sp>
        <p:nvSpPr>
          <p:cNvPr id="361" name="TextBox 4"/>
          <p:cNvSpPr txBox="1"/>
          <p:nvPr/>
        </p:nvSpPr>
        <p:spPr>
          <a:xfrm>
            <a:off x="2328773" y="8870603"/>
            <a:ext cx="3100747" cy="31009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404040"/>
                </a:solidFill>
                <a:latin typeface="Calibri"/>
                <a:ea typeface="Calibri"/>
                <a:cs typeface="Calibri"/>
                <a:sym typeface="Calibri"/>
              </a:defRPr>
            </a:lvl1pPr>
          </a:lstStyle>
          <a:p>
            <a:pPr rtl="0">
              <a:defRPr/>
            </a:pPr>
            <a:r>
              <a:t>استخدام مدققين تقنيين من الخارج و خبراء تقنيين / خبراء في الشؤون الإسلامية </a:t>
            </a:r>
          </a:p>
        </p:txBody>
      </p:sp>
      <p:sp>
        <p:nvSpPr>
          <p:cNvPr id="362" name="Oval 42"/>
          <p:cNvSpPr/>
          <p:nvPr/>
        </p:nvSpPr>
        <p:spPr>
          <a:xfrm>
            <a:off x="3090017" y="6158439"/>
            <a:ext cx="1504417" cy="1504417"/>
          </a:xfrm>
          <a:prstGeom prst="ellipse">
            <a:avLst/>
          </a:prstGeom>
          <a:solidFill>
            <a:srgbClr val="D0AF5E"/>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363" name="TextBox 10"/>
          <p:cNvSpPr txBox="1"/>
          <p:nvPr/>
        </p:nvSpPr>
        <p:spPr>
          <a:xfrm>
            <a:off x="3520903" y="5630478"/>
            <a:ext cx="716487" cy="1121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8000">
                <a:solidFill>
                  <a:schemeClr val="accent3">
                    <a:hueOff val="914338"/>
                    <a:satOff val="31515"/>
                    <a:lumOff val="-30790"/>
                  </a:schemeClr>
                </a:solidFill>
                <a:latin typeface="Calibri"/>
                <a:ea typeface="Calibri"/>
                <a:cs typeface="Calibri"/>
                <a:sym typeface="Calibri"/>
              </a:defRPr>
            </a:lvl1pPr>
          </a:lstStyle>
          <a:p>
            <a:pPr rtl="0">
              <a:defRPr/>
            </a:pPr>
            <a:r>
              <a:t>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339"/>
                                        </p:tgtEl>
                                        <p:attrNameLst>
                                          <p:attrName>style.visibility</p:attrName>
                                        </p:attrNameLst>
                                      </p:cBhvr>
                                      <p:to>
                                        <p:strVal val="visible"/>
                                      </p:to>
                                    </p:set>
                                    <p:anim calcmode="lin" valueType="num">
                                      <p:cBhvr>
                                        <p:cTn id="7" dur="1000" fill="hold"/>
                                        <p:tgtEl>
                                          <p:spTgt spid="339"/>
                                        </p:tgtEl>
                                        <p:attrNameLst>
                                          <p:attrName>ppt_w</p:attrName>
                                        </p:attrNameLst>
                                      </p:cBhvr>
                                      <p:tavLst>
                                        <p:tav tm="0">
                                          <p:val>
                                            <p:fltVal val="0"/>
                                          </p:val>
                                        </p:tav>
                                        <p:tav tm="100000">
                                          <p:val>
                                            <p:strVal val="#ppt_w"/>
                                          </p:val>
                                        </p:tav>
                                      </p:tavLst>
                                    </p:anim>
                                    <p:anim calcmode="lin" valueType="num">
                                      <p:cBhvr>
                                        <p:cTn id="8" dur="1000" fill="hold"/>
                                        <p:tgtEl>
                                          <p:spTgt spid="339"/>
                                        </p:tgtEl>
                                        <p:attrNameLst>
                                          <p:attrName>ppt_h</p:attrName>
                                        </p:attrNameLst>
                                      </p:cBhvr>
                                      <p:tavLst>
                                        <p:tav tm="0">
                                          <p:val>
                                            <p:fltVal val="0"/>
                                          </p:val>
                                        </p:tav>
                                        <p:tav tm="100000">
                                          <p:val>
                                            <p:strVal val="#ppt_h"/>
                                          </p:val>
                                        </p:tav>
                                      </p:tavLst>
                                    </p:anim>
                                    <p:anim calcmode="lin" valueType="num">
                                      <p:cBhvr>
                                        <p:cTn id="9" dur="1000" fill="hold"/>
                                        <p:tgtEl>
                                          <p:spTgt spid="3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346"/>
                                        </p:tgtEl>
                                        <p:attrNameLst>
                                          <p:attrName>style.visibility</p:attrName>
                                        </p:attrNameLst>
                                      </p:cBhvr>
                                      <p:to>
                                        <p:strVal val="visible"/>
                                      </p:to>
                                    </p:set>
                                    <p:anim calcmode="lin" valueType="num">
                                      <p:cBhvr>
                                        <p:cTn id="15" dur="1000" fill="hold"/>
                                        <p:tgtEl>
                                          <p:spTgt spid="346"/>
                                        </p:tgtEl>
                                        <p:attrNameLst>
                                          <p:attrName>ppt_w</p:attrName>
                                        </p:attrNameLst>
                                      </p:cBhvr>
                                      <p:tavLst>
                                        <p:tav tm="0">
                                          <p:val>
                                            <p:fltVal val="0"/>
                                          </p:val>
                                        </p:tav>
                                        <p:tav tm="100000">
                                          <p:val>
                                            <p:strVal val="#ppt_w"/>
                                          </p:val>
                                        </p:tav>
                                      </p:tavLst>
                                    </p:anim>
                                    <p:anim calcmode="lin" valueType="num">
                                      <p:cBhvr>
                                        <p:cTn id="16" dur="1000" fill="hold"/>
                                        <p:tgtEl>
                                          <p:spTgt spid="346"/>
                                        </p:tgtEl>
                                        <p:attrNameLst>
                                          <p:attrName>ppt_h</p:attrName>
                                        </p:attrNameLst>
                                      </p:cBhvr>
                                      <p:tavLst>
                                        <p:tav tm="0">
                                          <p:val>
                                            <p:fltVal val="0"/>
                                          </p:val>
                                        </p:tav>
                                        <p:tav tm="100000">
                                          <p:val>
                                            <p:strVal val="#ppt_h"/>
                                          </p:val>
                                        </p:tav>
                                      </p:tavLst>
                                    </p:anim>
                                    <p:anim calcmode="lin" valueType="num">
                                      <p:cBhvr>
                                        <p:cTn id="17" dur="1000" fill="hold"/>
                                        <p:tgtEl>
                                          <p:spTgt spid="34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ID="10" grpId="3" fill="hold">
                                  <p:stCondLst>
                                    <p:cond delay="0"/>
                                  </p:stCondLst>
                                  <p:iterate type="el" backwards="0">
                                    <p:tmAbs val="0"/>
                                  </p:iterate>
                                  <p:childTnLst>
                                    <p:set>
                                      <p:cBhvr>
                                        <p:cTn id="22" fill="hold"/>
                                        <p:tgtEl>
                                          <p:spTgt spid="347"/>
                                        </p:tgtEl>
                                        <p:attrNameLst>
                                          <p:attrName>style.visibility</p:attrName>
                                        </p:attrNameLst>
                                      </p:cBhvr>
                                      <p:to>
                                        <p:strVal val="visible"/>
                                      </p:to>
                                    </p:set>
                                    <p:animEffect filter="fade" transition="in">
                                      <p:cBhvr>
                                        <p:cTn id="23" dur="2000"/>
                                        <p:tgtEl>
                                          <p:spTgt spid="347"/>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 presetID="22" grpId="4" fill="hold">
                                  <p:stCondLst>
                                    <p:cond delay="0"/>
                                  </p:stCondLst>
                                  <p:iterate type="el" backwards="0">
                                    <p:tmAbs val="0"/>
                                  </p:iterate>
                                  <p:childTnLst>
                                    <p:set>
                                      <p:cBhvr>
                                        <p:cTn id="27" fill="hold"/>
                                        <p:tgtEl>
                                          <p:spTgt spid="348"/>
                                        </p:tgtEl>
                                        <p:attrNameLst>
                                          <p:attrName>style.visibility</p:attrName>
                                        </p:attrNameLst>
                                      </p:cBhvr>
                                      <p:to>
                                        <p:strVal val="visible"/>
                                      </p:to>
                                    </p:set>
                                    <p:animEffect filter="wipe(up)" transition="in">
                                      <p:cBhvr>
                                        <p:cTn id="28" dur="500"/>
                                        <p:tgtEl>
                                          <p:spTgt spid="348"/>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5" fill="hold">
                                  <p:stCondLst>
                                    <p:cond delay="0"/>
                                  </p:stCondLst>
                                  <p:iterate type="el" backwards="0">
                                    <p:tmAbs val="0"/>
                                  </p:iterate>
                                  <p:childTnLst>
                                    <p:set>
                                      <p:cBhvr>
                                        <p:cTn id="32" fill="hold"/>
                                        <p:tgtEl>
                                          <p:spTgt spid="338">
                                            <p:bg/>
                                          </p:spTgt>
                                        </p:tgtEl>
                                        <p:attrNameLst>
                                          <p:attrName>style.visibility</p:attrName>
                                        </p:attrNameLst>
                                      </p:cBhvr>
                                      <p:to>
                                        <p:strVal val="visible"/>
                                      </p:to>
                                    </p:set>
                                    <p:anim calcmode="lin" valueType="num">
                                      <p:cBhvr>
                                        <p:cTn id="33" dur="500" fill="hold"/>
                                        <p:tgtEl>
                                          <p:spTgt spid="338">
                                            <p:bg/>
                                          </p:spTgt>
                                        </p:tgtEl>
                                        <p:attrNameLst>
                                          <p:attrName>ppt_w</p:attrName>
                                        </p:attrNameLst>
                                      </p:cBhvr>
                                      <p:tavLst>
                                        <p:tav tm="0">
                                          <p:val>
                                            <p:fltVal val="0"/>
                                          </p:val>
                                        </p:tav>
                                        <p:tav tm="100000">
                                          <p:val>
                                            <p:strVal val="#ppt_w"/>
                                          </p:val>
                                        </p:tav>
                                      </p:tavLst>
                                    </p:anim>
                                    <p:anim calcmode="lin" valueType="num">
                                      <p:cBhvr>
                                        <p:cTn id="34" dur="500" fill="hold"/>
                                        <p:tgtEl>
                                          <p:spTgt spid="338">
                                            <p:bg/>
                                          </p:spTgt>
                                        </p:tgtEl>
                                        <p:attrNameLst>
                                          <p:attrName>ppt_h</p:attrName>
                                        </p:attrNameLst>
                                      </p:cBhvr>
                                      <p:tavLst>
                                        <p:tav tm="0">
                                          <p:val>
                                            <p:fltVal val="0"/>
                                          </p:val>
                                        </p:tav>
                                        <p:tav tm="100000">
                                          <p:val>
                                            <p:strVal val="#ppt_h"/>
                                          </p:val>
                                        </p:tav>
                                      </p:tavLst>
                                    </p:anim>
                                  </p:childTnLst>
                                </p:cTn>
                              </p:par>
                              <p:par>
                                <p:cTn id="35" presetClass="entr" nodeType="withEffect" presetSubtype="16" presetID="23" grpId="5" fill="hold">
                                  <p:stCondLst>
                                    <p:cond delay="0"/>
                                  </p:stCondLst>
                                  <p:iterate type="el" backwards="0">
                                    <p:tmAbs val="0"/>
                                  </p:iterate>
                                  <p:childTnLst>
                                    <p:set>
                                      <p:cBhvr>
                                        <p:cTn id="36" fill="hold"/>
                                        <p:tgtEl>
                                          <p:spTgt spid="338">
                                            <p:txEl>
                                              <p:pRg st="0" end="0"/>
                                            </p:txEl>
                                          </p:spTgt>
                                        </p:tgtEl>
                                        <p:attrNameLst>
                                          <p:attrName>style.visibility</p:attrName>
                                        </p:attrNameLst>
                                      </p:cBhvr>
                                      <p:to>
                                        <p:strVal val="visible"/>
                                      </p:to>
                                    </p:set>
                                    <p:anim calcmode="lin" valueType="num">
                                      <p:cBhvr>
                                        <p:cTn id="37" dur="500" fill="hold"/>
                                        <p:tgtEl>
                                          <p:spTgt spid="33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33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6" fill="hold">
                                  <p:stCondLst>
                                    <p:cond delay="0"/>
                                  </p:stCondLst>
                                  <p:iterate type="el" backwards="0">
                                    <p:tmAbs val="0"/>
                                  </p:iterate>
                                  <p:childTnLst>
                                    <p:set>
                                      <p:cBhvr>
                                        <p:cTn id="42" fill="hold"/>
                                        <p:tgtEl>
                                          <p:spTgt spid="350"/>
                                        </p:tgtEl>
                                        <p:attrNameLst>
                                          <p:attrName>style.visibility</p:attrName>
                                        </p:attrNameLst>
                                      </p:cBhvr>
                                      <p:to>
                                        <p:strVal val="visible"/>
                                      </p:to>
                                    </p:set>
                                    <p:animEffect filter="fade" transition="in">
                                      <p:cBhvr>
                                        <p:cTn id="43" dur="2000"/>
                                        <p:tgtEl>
                                          <p:spTgt spid="350"/>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1" presetID="22" grpId="7" fill="hold">
                                  <p:stCondLst>
                                    <p:cond delay="0"/>
                                  </p:stCondLst>
                                  <p:iterate type="el" backwards="0">
                                    <p:tmAbs val="0"/>
                                  </p:iterate>
                                  <p:childTnLst>
                                    <p:set>
                                      <p:cBhvr>
                                        <p:cTn id="47" fill="hold"/>
                                        <p:tgtEl>
                                          <p:spTgt spid="351"/>
                                        </p:tgtEl>
                                        <p:attrNameLst>
                                          <p:attrName>style.visibility</p:attrName>
                                        </p:attrNameLst>
                                      </p:cBhvr>
                                      <p:to>
                                        <p:strVal val="visible"/>
                                      </p:to>
                                    </p:set>
                                    <p:animEffect filter="wipe(up)" transition="in">
                                      <p:cBhvr>
                                        <p:cTn id="48" dur="500"/>
                                        <p:tgtEl>
                                          <p:spTgt spid="351"/>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16" presetID="23" grpId="8" fill="hold">
                                  <p:stCondLst>
                                    <p:cond delay="0"/>
                                  </p:stCondLst>
                                  <p:iterate type="el" backwards="0">
                                    <p:tmAbs val="0"/>
                                  </p:iterate>
                                  <p:childTnLst>
                                    <p:set>
                                      <p:cBhvr>
                                        <p:cTn id="52" fill="hold"/>
                                        <p:tgtEl>
                                          <p:spTgt spid="349">
                                            <p:bg/>
                                          </p:spTgt>
                                        </p:tgtEl>
                                        <p:attrNameLst>
                                          <p:attrName>style.visibility</p:attrName>
                                        </p:attrNameLst>
                                      </p:cBhvr>
                                      <p:to>
                                        <p:strVal val="visible"/>
                                      </p:to>
                                    </p:set>
                                    <p:anim calcmode="lin" valueType="num">
                                      <p:cBhvr>
                                        <p:cTn id="53" dur="500" fill="hold"/>
                                        <p:tgtEl>
                                          <p:spTgt spid="349">
                                            <p:bg/>
                                          </p:spTgt>
                                        </p:tgtEl>
                                        <p:attrNameLst>
                                          <p:attrName>ppt_w</p:attrName>
                                        </p:attrNameLst>
                                      </p:cBhvr>
                                      <p:tavLst>
                                        <p:tav tm="0">
                                          <p:val>
                                            <p:fltVal val="0"/>
                                          </p:val>
                                        </p:tav>
                                        <p:tav tm="100000">
                                          <p:val>
                                            <p:strVal val="#ppt_w"/>
                                          </p:val>
                                        </p:tav>
                                      </p:tavLst>
                                    </p:anim>
                                    <p:anim calcmode="lin" valueType="num">
                                      <p:cBhvr>
                                        <p:cTn id="54" dur="500" fill="hold"/>
                                        <p:tgtEl>
                                          <p:spTgt spid="349">
                                            <p:bg/>
                                          </p:spTgt>
                                        </p:tgtEl>
                                        <p:attrNameLst>
                                          <p:attrName>ppt_h</p:attrName>
                                        </p:attrNameLst>
                                      </p:cBhvr>
                                      <p:tavLst>
                                        <p:tav tm="0">
                                          <p:val>
                                            <p:fltVal val="0"/>
                                          </p:val>
                                        </p:tav>
                                        <p:tav tm="100000">
                                          <p:val>
                                            <p:strVal val="#ppt_h"/>
                                          </p:val>
                                        </p:tav>
                                      </p:tavLst>
                                    </p:anim>
                                  </p:childTnLst>
                                </p:cTn>
                              </p:par>
                              <p:par>
                                <p:cTn id="55" presetClass="entr" nodeType="withEffect" presetSubtype="16" presetID="23" grpId="8" fill="hold">
                                  <p:stCondLst>
                                    <p:cond delay="0"/>
                                  </p:stCondLst>
                                  <p:iterate type="el" backwards="0">
                                    <p:tmAbs val="0"/>
                                  </p:iterate>
                                  <p:childTnLst>
                                    <p:set>
                                      <p:cBhvr>
                                        <p:cTn id="56" fill="hold"/>
                                        <p:tgtEl>
                                          <p:spTgt spid="349">
                                            <p:txEl>
                                              <p:pRg st="0" end="0"/>
                                            </p:txEl>
                                          </p:spTgt>
                                        </p:tgtEl>
                                        <p:attrNameLst>
                                          <p:attrName>style.visibility</p:attrName>
                                        </p:attrNameLst>
                                      </p:cBhvr>
                                      <p:to>
                                        <p:strVal val="visible"/>
                                      </p:to>
                                    </p:set>
                                    <p:anim calcmode="lin" valueType="num">
                                      <p:cBhvr>
                                        <p:cTn id="57" dur="500" fill="hold"/>
                                        <p:tgtEl>
                                          <p:spTgt spid="349">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34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ID="10" grpId="9" fill="hold">
                                  <p:stCondLst>
                                    <p:cond delay="0"/>
                                  </p:stCondLst>
                                  <p:iterate type="el" backwards="0">
                                    <p:tmAbs val="0"/>
                                  </p:iterate>
                                  <p:childTnLst>
                                    <p:set>
                                      <p:cBhvr>
                                        <p:cTn id="62" fill="hold"/>
                                        <p:tgtEl>
                                          <p:spTgt spid="353"/>
                                        </p:tgtEl>
                                        <p:attrNameLst>
                                          <p:attrName>style.visibility</p:attrName>
                                        </p:attrNameLst>
                                      </p:cBhvr>
                                      <p:to>
                                        <p:strVal val="visible"/>
                                      </p:to>
                                    </p:set>
                                    <p:animEffect filter="fade" transition="in">
                                      <p:cBhvr>
                                        <p:cTn id="63" dur="2000"/>
                                        <p:tgtEl>
                                          <p:spTgt spid="353"/>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1" presetID="22" grpId="10" fill="hold">
                                  <p:stCondLst>
                                    <p:cond delay="0"/>
                                  </p:stCondLst>
                                  <p:iterate type="el" backwards="0">
                                    <p:tmAbs val="0"/>
                                  </p:iterate>
                                  <p:childTnLst>
                                    <p:set>
                                      <p:cBhvr>
                                        <p:cTn id="67" fill="hold"/>
                                        <p:tgtEl>
                                          <p:spTgt spid="354"/>
                                        </p:tgtEl>
                                        <p:attrNameLst>
                                          <p:attrName>style.visibility</p:attrName>
                                        </p:attrNameLst>
                                      </p:cBhvr>
                                      <p:to>
                                        <p:strVal val="visible"/>
                                      </p:to>
                                    </p:set>
                                    <p:animEffect filter="wipe(up)" transition="in">
                                      <p:cBhvr>
                                        <p:cTn id="68" dur="500"/>
                                        <p:tgtEl>
                                          <p:spTgt spid="354"/>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16" presetID="23" grpId="11" fill="hold">
                                  <p:stCondLst>
                                    <p:cond delay="0"/>
                                  </p:stCondLst>
                                  <p:iterate type="el" backwards="0">
                                    <p:tmAbs val="0"/>
                                  </p:iterate>
                                  <p:childTnLst>
                                    <p:set>
                                      <p:cBhvr>
                                        <p:cTn id="72" fill="hold"/>
                                        <p:tgtEl>
                                          <p:spTgt spid="352">
                                            <p:bg/>
                                          </p:spTgt>
                                        </p:tgtEl>
                                        <p:attrNameLst>
                                          <p:attrName>style.visibility</p:attrName>
                                        </p:attrNameLst>
                                      </p:cBhvr>
                                      <p:to>
                                        <p:strVal val="visible"/>
                                      </p:to>
                                    </p:set>
                                    <p:anim calcmode="lin" valueType="num">
                                      <p:cBhvr>
                                        <p:cTn id="73" dur="500" fill="hold"/>
                                        <p:tgtEl>
                                          <p:spTgt spid="352">
                                            <p:bg/>
                                          </p:spTgt>
                                        </p:tgtEl>
                                        <p:attrNameLst>
                                          <p:attrName>ppt_w</p:attrName>
                                        </p:attrNameLst>
                                      </p:cBhvr>
                                      <p:tavLst>
                                        <p:tav tm="0">
                                          <p:val>
                                            <p:fltVal val="0"/>
                                          </p:val>
                                        </p:tav>
                                        <p:tav tm="100000">
                                          <p:val>
                                            <p:strVal val="#ppt_w"/>
                                          </p:val>
                                        </p:tav>
                                      </p:tavLst>
                                    </p:anim>
                                    <p:anim calcmode="lin" valueType="num">
                                      <p:cBhvr>
                                        <p:cTn id="74" dur="500" fill="hold"/>
                                        <p:tgtEl>
                                          <p:spTgt spid="352">
                                            <p:bg/>
                                          </p:spTgt>
                                        </p:tgtEl>
                                        <p:attrNameLst>
                                          <p:attrName>ppt_h</p:attrName>
                                        </p:attrNameLst>
                                      </p:cBhvr>
                                      <p:tavLst>
                                        <p:tav tm="0">
                                          <p:val>
                                            <p:fltVal val="0"/>
                                          </p:val>
                                        </p:tav>
                                        <p:tav tm="100000">
                                          <p:val>
                                            <p:strVal val="#ppt_h"/>
                                          </p:val>
                                        </p:tav>
                                      </p:tavLst>
                                    </p:anim>
                                  </p:childTnLst>
                                </p:cTn>
                              </p:par>
                              <p:par>
                                <p:cTn id="75" presetClass="entr" nodeType="withEffect" presetSubtype="16" presetID="23" grpId="11" fill="hold">
                                  <p:stCondLst>
                                    <p:cond delay="0"/>
                                  </p:stCondLst>
                                  <p:iterate type="el" backwards="0">
                                    <p:tmAbs val="0"/>
                                  </p:iterate>
                                  <p:childTnLst>
                                    <p:set>
                                      <p:cBhvr>
                                        <p:cTn id="76" fill="hold"/>
                                        <p:tgtEl>
                                          <p:spTgt spid="352">
                                            <p:txEl>
                                              <p:pRg st="0" end="0"/>
                                            </p:txEl>
                                          </p:spTgt>
                                        </p:tgtEl>
                                        <p:attrNameLst>
                                          <p:attrName>style.visibility</p:attrName>
                                        </p:attrNameLst>
                                      </p:cBhvr>
                                      <p:to>
                                        <p:strVal val="visible"/>
                                      </p:to>
                                    </p:set>
                                    <p:anim calcmode="lin" valueType="num">
                                      <p:cBhvr>
                                        <p:cTn id="77" dur="500" fill="hold"/>
                                        <p:tgtEl>
                                          <p:spTgt spid="352">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35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Class="entr" nodeType="clickEffect" presetID="10" grpId="12" fill="hold">
                                  <p:stCondLst>
                                    <p:cond delay="0"/>
                                  </p:stCondLst>
                                  <p:iterate type="el" backwards="0">
                                    <p:tmAbs val="0"/>
                                  </p:iterate>
                                  <p:childTnLst>
                                    <p:set>
                                      <p:cBhvr>
                                        <p:cTn id="82" fill="hold"/>
                                        <p:tgtEl>
                                          <p:spTgt spid="356"/>
                                        </p:tgtEl>
                                        <p:attrNameLst>
                                          <p:attrName>style.visibility</p:attrName>
                                        </p:attrNameLst>
                                      </p:cBhvr>
                                      <p:to>
                                        <p:strVal val="visible"/>
                                      </p:to>
                                    </p:set>
                                    <p:animEffect filter="fade" transition="in">
                                      <p:cBhvr>
                                        <p:cTn id="83" dur="2000"/>
                                        <p:tgtEl>
                                          <p:spTgt spid="356"/>
                                        </p:tgtEl>
                                      </p:cBhvr>
                                    </p:animEffect>
                                  </p:childTnLst>
                                </p:cTn>
                              </p:par>
                            </p:childTnLst>
                          </p:cTn>
                        </p:par>
                      </p:childTnLst>
                    </p:cTn>
                  </p:par>
                  <p:par>
                    <p:cTn id="84" fill="hold">
                      <p:stCondLst>
                        <p:cond delay="indefinite"/>
                      </p:stCondLst>
                      <p:childTnLst>
                        <p:par>
                          <p:cTn id="85" fill="hold">
                            <p:stCondLst>
                              <p:cond delay="0"/>
                            </p:stCondLst>
                            <p:childTnLst>
                              <p:par>
                                <p:cTn id="86" presetClass="entr" nodeType="clickEffect" presetSubtype="1" presetID="22" grpId="13" fill="hold">
                                  <p:stCondLst>
                                    <p:cond delay="0"/>
                                  </p:stCondLst>
                                  <p:iterate type="el" backwards="0">
                                    <p:tmAbs val="0"/>
                                  </p:iterate>
                                  <p:childTnLst>
                                    <p:set>
                                      <p:cBhvr>
                                        <p:cTn id="87" fill="hold"/>
                                        <p:tgtEl>
                                          <p:spTgt spid="357"/>
                                        </p:tgtEl>
                                        <p:attrNameLst>
                                          <p:attrName>style.visibility</p:attrName>
                                        </p:attrNameLst>
                                      </p:cBhvr>
                                      <p:to>
                                        <p:strVal val="visible"/>
                                      </p:to>
                                    </p:set>
                                    <p:animEffect filter="wipe(up)" transition="in">
                                      <p:cBhvr>
                                        <p:cTn id="88" dur="500"/>
                                        <p:tgtEl>
                                          <p:spTgt spid="357"/>
                                        </p:tgtEl>
                                      </p:cBhvr>
                                    </p:animEffect>
                                  </p:childTnLst>
                                </p:cTn>
                              </p:par>
                            </p:childTnLst>
                          </p:cTn>
                        </p:par>
                      </p:childTnLst>
                    </p:cTn>
                  </p:par>
                  <p:par>
                    <p:cTn id="89" fill="hold">
                      <p:stCondLst>
                        <p:cond delay="indefinite"/>
                      </p:stCondLst>
                      <p:childTnLst>
                        <p:par>
                          <p:cTn id="90" fill="hold">
                            <p:stCondLst>
                              <p:cond delay="0"/>
                            </p:stCondLst>
                            <p:childTnLst>
                              <p:par>
                                <p:cTn id="91" presetClass="entr" nodeType="clickEffect" presetSubtype="16" presetID="23" grpId="14" fill="hold">
                                  <p:stCondLst>
                                    <p:cond delay="0"/>
                                  </p:stCondLst>
                                  <p:iterate type="el" backwards="0">
                                    <p:tmAbs val="0"/>
                                  </p:iterate>
                                  <p:childTnLst>
                                    <p:set>
                                      <p:cBhvr>
                                        <p:cTn id="92" fill="hold"/>
                                        <p:tgtEl>
                                          <p:spTgt spid="355">
                                            <p:bg/>
                                          </p:spTgt>
                                        </p:tgtEl>
                                        <p:attrNameLst>
                                          <p:attrName>style.visibility</p:attrName>
                                        </p:attrNameLst>
                                      </p:cBhvr>
                                      <p:to>
                                        <p:strVal val="visible"/>
                                      </p:to>
                                    </p:set>
                                    <p:anim calcmode="lin" valueType="num">
                                      <p:cBhvr>
                                        <p:cTn id="93" dur="500" fill="hold"/>
                                        <p:tgtEl>
                                          <p:spTgt spid="355">
                                            <p:bg/>
                                          </p:spTgt>
                                        </p:tgtEl>
                                        <p:attrNameLst>
                                          <p:attrName>ppt_w</p:attrName>
                                        </p:attrNameLst>
                                      </p:cBhvr>
                                      <p:tavLst>
                                        <p:tav tm="0">
                                          <p:val>
                                            <p:fltVal val="0"/>
                                          </p:val>
                                        </p:tav>
                                        <p:tav tm="100000">
                                          <p:val>
                                            <p:strVal val="#ppt_w"/>
                                          </p:val>
                                        </p:tav>
                                      </p:tavLst>
                                    </p:anim>
                                    <p:anim calcmode="lin" valueType="num">
                                      <p:cBhvr>
                                        <p:cTn id="94" dur="500" fill="hold"/>
                                        <p:tgtEl>
                                          <p:spTgt spid="355">
                                            <p:bg/>
                                          </p:spTgt>
                                        </p:tgtEl>
                                        <p:attrNameLst>
                                          <p:attrName>ppt_h</p:attrName>
                                        </p:attrNameLst>
                                      </p:cBhvr>
                                      <p:tavLst>
                                        <p:tav tm="0">
                                          <p:val>
                                            <p:fltVal val="0"/>
                                          </p:val>
                                        </p:tav>
                                        <p:tav tm="100000">
                                          <p:val>
                                            <p:strVal val="#ppt_h"/>
                                          </p:val>
                                        </p:tav>
                                      </p:tavLst>
                                    </p:anim>
                                  </p:childTnLst>
                                </p:cTn>
                              </p:par>
                              <p:par>
                                <p:cTn id="95" presetClass="entr" nodeType="withEffect" presetSubtype="16" presetID="23" grpId="14" fill="hold">
                                  <p:stCondLst>
                                    <p:cond delay="0"/>
                                  </p:stCondLst>
                                  <p:iterate type="el" backwards="0">
                                    <p:tmAbs val="0"/>
                                  </p:iterate>
                                  <p:childTnLst>
                                    <p:set>
                                      <p:cBhvr>
                                        <p:cTn id="96" fill="hold"/>
                                        <p:tgtEl>
                                          <p:spTgt spid="355">
                                            <p:txEl>
                                              <p:pRg st="0" end="0"/>
                                            </p:txEl>
                                          </p:spTgt>
                                        </p:tgtEl>
                                        <p:attrNameLst>
                                          <p:attrName>style.visibility</p:attrName>
                                        </p:attrNameLst>
                                      </p:cBhvr>
                                      <p:to>
                                        <p:strVal val="visible"/>
                                      </p:to>
                                    </p:set>
                                    <p:anim calcmode="lin" valueType="num">
                                      <p:cBhvr>
                                        <p:cTn id="97" dur="500" fill="hold"/>
                                        <p:tgtEl>
                                          <p:spTgt spid="355">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Class="entr" nodeType="clickEffect" presetID="10" grpId="15" fill="hold">
                                  <p:stCondLst>
                                    <p:cond delay="0"/>
                                  </p:stCondLst>
                                  <p:iterate type="el" backwards="0">
                                    <p:tmAbs val="0"/>
                                  </p:iterate>
                                  <p:childTnLst>
                                    <p:set>
                                      <p:cBhvr>
                                        <p:cTn id="102" fill="hold"/>
                                        <p:tgtEl>
                                          <p:spTgt spid="359"/>
                                        </p:tgtEl>
                                        <p:attrNameLst>
                                          <p:attrName>style.visibility</p:attrName>
                                        </p:attrNameLst>
                                      </p:cBhvr>
                                      <p:to>
                                        <p:strVal val="visible"/>
                                      </p:to>
                                    </p:set>
                                    <p:animEffect filter="fade" transition="in">
                                      <p:cBhvr>
                                        <p:cTn id="103" dur="2000"/>
                                        <p:tgtEl>
                                          <p:spTgt spid="359"/>
                                        </p:tgtEl>
                                      </p:cBhvr>
                                    </p:animEffect>
                                  </p:childTnLst>
                                </p:cTn>
                              </p:par>
                            </p:childTnLst>
                          </p:cTn>
                        </p:par>
                      </p:childTnLst>
                    </p:cTn>
                  </p:par>
                  <p:par>
                    <p:cTn id="104" fill="hold">
                      <p:stCondLst>
                        <p:cond delay="indefinite"/>
                      </p:stCondLst>
                      <p:childTnLst>
                        <p:par>
                          <p:cTn id="105" fill="hold">
                            <p:stCondLst>
                              <p:cond delay="0"/>
                            </p:stCondLst>
                            <p:childTnLst>
                              <p:par>
                                <p:cTn id="106" presetClass="entr" nodeType="clickEffect" presetSubtype="1" presetID="22" grpId="16" fill="hold">
                                  <p:stCondLst>
                                    <p:cond delay="0"/>
                                  </p:stCondLst>
                                  <p:iterate type="el" backwards="0">
                                    <p:tmAbs val="0"/>
                                  </p:iterate>
                                  <p:childTnLst>
                                    <p:set>
                                      <p:cBhvr>
                                        <p:cTn id="107" fill="hold"/>
                                        <p:tgtEl>
                                          <p:spTgt spid="360"/>
                                        </p:tgtEl>
                                        <p:attrNameLst>
                                          <p:attrName>style.visibility</p:attrName>
                                        </p:attrNameLst>
                                      </p:cBhvr>
                                      <p:to>
                                        <p:strVal val="visible"/>
                                      </p:to>
                                    </p:set>
                                    <p:animEffect filter="wipe(up)" transition="in">
                                      <p:cBhvr>
                                        <p:cTn id="108" dur="500"/>
                                        <p:tgtEl>
                                          <p:spTgt spid="360"/>
                                        </p:tgtEl>
                                      </p:cBhvr>
                                    </p:animEffect>
                                  </p:childTnLst>
                                </p:cTn>
                              </p:par>
                            </p:childTnLst>
                          </p:cTn>
                        </p:par>
                      </p:childTnLst>
                    </p:cTn>
                  </p:par>
                  <p:par>
                    <p:cTn id="109" fill="hold">
                      <p:stCondLst>
                        <p:cond delay="indefinite"/>
                      </p:stCondLst>
                      <p:childTnLst>
                        <p:par>
                          <p:cTn id="110" fill="hold">
                            <p:stCondLst>
                              <p:cond delay="0"/>
                            </p:stCondLst>
                            <p:childTnLst>
                              <p:par>
                                <p:cTn id="111" presetClass="entr" nodeType="clickEffect" presetSubtype="16" presetID="23" grpId="17" fill="hold">
                                  <p:stCondLst>
                                    <p:cond delay="0"/>
                                  </p:stCondLst>
                                  <p:iterate type="el" backwards="0">
                                    <p:tmAbs val="0"/>
                                  </p:iterate>
                                  <p:childTnLst>
                                    <p:set>
                                      <p:cBhvr>
                                        <p:cTn id="112" fill="hold"/>
                                        <p:tgtEl>
                                          <p:spTgt spid="358">
                                            <p:bg/>
                                          </p:spTgt>
                                        </p:tgtEl>
                                        <p:attrNameLst>
                                          <p:attrName>style.visibility</p:attrName>
                                        </p:attrNameLst>
                                      </p:cBhvr>
                                      <p:to>
                                        <p:strVal val="visible"/>
                                      </p:to>
                                    </p:set>
                                    <p:anim calcmode="lin" valueType="num">
                                      <p:cBhvr>
                                        <p:cTn id="113" dur="500" fill="hold"/>
                                        <p:tgtEl>
                                          <p:spTgt spid="358">
                                            <p:bg/>
                                          </p:spTgt>
                                        </p:tgtEl>
                                        <p:attrNameLst>
                                          <p:attrName>ppt_w</p:attrName>
                                        </p:attrNameLst>
                                      </p:cBhvr>
                                      <p:tavLst>
                                        <p:tav tm="0">
                                          <p:val>
                                            <p:fltVal val="0"/>
                                          </p:val>
                                        </p:tav>
                                        <p:tav tm="100000">
                                          <p:val>
                                            <p:strVal val="#ppt_w"/>
                                          </p:val>
                                        </p:tav>
                                      </p:tavLst>
                                    </p:anim>
                                    <p:anim calcmode="lin" valueType="num">
                                      <p:cBhvr>
                                        <p:cTn id="114" dur="500" fill="hold"/>
                                        <p:tgtEl>
                                          <p:spTgt spid="358">
                                            <p:bg/>
                                          </p:spTgt>
                                        </p:tgtEl>
                                        <p:attrNameLst>
                                          <p:attrName>ppt_h</p:attrName>
                                        </p:attrNameLst>
                                      </p:cBhvr>
                                      <p:tavLst>
                                        <p:tav tm="0">
                                          <p:val>
                                            <p:fltVal val="0"/>
                                          </p:val>
                                        </p:tav>
                                        <p:tav tm="100000">
                                          <p:val>
                                            <p:strVal val="#ppt_h"/>
                                          </p:val>
                                        </p:tav>
                                      </p:tavLst>
                                    </p:anim>
                                  </p:childTnLst>
                                </p:cTn>
                              </p:par>
                              <p:par>
                                <p:cTn id="115" presetClass="entr" nodeType="withEffect" presetSubtype="16" presetID="23" grpId="17" fill="hold">
                                  <p:stCondLst>
                                    <p:cond delay="0"/>
                                  </p:stCondLst>
                                  <p:iterate type="el" backwards="0">
                                    <p:tmAbs val="0"/>
                                  </p:iterate>
                                  <p:childTnLst>
                                    <p:set>
                                      <p:cBhvr>
                                        <p:cTn id="116" fill="hold"/>
                                        <p:tgtEl>
                                          <p:spTgt spid="358">
                                            <p:txEl>
                                              <p:pRg st="0" end="0"/>
                                            </p:txEl>
                                          </p:spTgt>
                                        </p:tgtEl>
                                        <p:attrNameLst>
                                          <p:attrName>style.visibility</p:attrName>
                                        </p:attrNameLst>
                                      </p:cBhvr>
                                      <p:to>
                                        <p:strVal val="visible"/>
                                      </p:to>
                                    </p:set>
                                    <p:anim calcmode="lin" valueType="num">
                                      <p:cBhvr>
                                        <p:cTn id="117" dur="500" fill="hold"/>
                                        <p:tgtEl>
                                          <p:spTgt spid="358">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35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Class="entr" nodeType="clickEffect" presetID="10" grpId="18" fill="hold">
                                  <p:stCondLst>
                                    <p:cond delay="0"/>
                                  </p:stCondLst>
                                  <p:iterate type="el" backwards="0">
                                    <p:tmAbs val="0"/>
                                  </p:iterate>
                                  <p:childTnLst>
                                    <p:set>
                                      <p:cBhvr>
                                        <p:cTn id="122" fill="hold"/>
                                        <p:tgtEl>
                                          <p:spTgt spid="362"/>
                                        </p:tgtEl>
                                        <p:attrNameLst>
                                          <p:attrName>style.visibility</p:attrName>
                                        </p:attrNameLst>
                                      </p:cBhvr>
                                      <p:to>
                                        <p:strVal val="visible"/>
                                      </p:to>
                                    </p:set>
                                    <p:animEffect filter="fade" transition="in">
                                      <p:cBhvr>
                                        <p:cTn id="123" dur="2000"/>
                                        <p:tgtEl>
                                          <p:spTgt spid="362"/>
                                        </p:tgtEl>
                                      </p:cBhvr>
                                    </p:animEffect>
                                  </p:childTnLst>
                                </p:cTn>
                              </p:par>
                            </p:childTnLst>
                          </p:cTn>
                        </p:par>
                      </p:childTnLst>
                    </p:cTn>
                  </p:par>
                  <p:par>
                    <p:cTn id="124" fill="hold">
                      <p:stCondLst>
                        <p:cond delay="indefinite"/>
                      </p:stCondLst>
                      <p:childTnLst>
                        <p:par>
                          <p:cTn id="125" fill="hold">
                            <p:stCondLst>
                              <p:cond delay="0"/>
                            </p:stCondLst>
                            <p:childTnLst>
                              <p:par>
                                <p:cTn id="126" presetClass="entr" nodeType="clickEffect" presetSubtype="1" presetID="22" grpId="19" fill="hold">
                                  <p:stCondLst>
                                    <p:cond delay="0"/>
                                  </p:stCondLst>
                                  <p:iterate type="el" backwards="0">
                                    <p:tmAbs val="0"/>
                                  </p:iterate>
                                  <p:childTnLst>
                                    <p:set>
                                      <p:cBhvr>
                                        <p:cTn id="127" fill="hold"/>
                                        <p:tgtEl>
                                          <p:spTgt spid="363"/>
                                        </p:tgtEl>
                                        <p:attrNameLst>
                                          <p:attrName>style.visibility</p:attrName>
                                        </p:attrNameLst>
                                      </p:cBhvr>
                                      <p:to>
                                        <p:strVal val="visible"/>
                                      </p:to>
                                    </p:set>
                                    <p:animEffect filter="wipe(up)" transition="in">
                                      <p:cBhvr>
                                        <p:cTn id="128" dur="500"/>
                                        <p:tgtEl>
                                          <p:spTgt spid="363"/>
                                        </p:tgtEl>
                                      </p:cBhvr>
                                    </p:animEffect>
                                  </p:childTnLst>
                                </p:cTn>
                              </p:par>
                            </p:childTnLst>
                          </p:cTn>
                        </p:par>
                      </p:childTnLst>
                    </p:cTn>
                  </p:par>
                  <p:par>
                    <p:cTn id="129" fill="hold">
                      <p:stCondLst>
                        <p:cond delay="indefinite"/>
                      </p:stCondLst>
                      <p:childTnLst>
                        <p:par>
                          <p:cTn id="130" fill="hold">
                            <p:stCondLst>
                              <p:cond delay="0"/>
                            </p:stCondLst>
                            <p:childTnLst>
                              <p:par>
                                <p:cTn id="131" presetClass="entr" nodeType="clickEffect" presetSubtype="16" presetID="23" grpId="20" fill="hold">
                                  <p:stCondLst>
                                    <p:cond delay="0"/>
                                  </p:stCondLst>
                                  <p:iterate type="el" backwards="0">
                                    <p:tmAbs val="0"/>
                                  </p:iterate>
                                  <p:childTnLst>
                                    <p:set>
                                      <p:cBhvr>
                                        <p:cTn id="132" fill="hold"/>
                                        <p:tgtEl>
                                          <p:spTgt spid="361">
                                            <p:bg/>
                                          </p:spTgt>
                                        </p:tgtEl>
                                        <p:attrNameLst>
                                          <p:attrName>style.visibility</p:attrName>
                                        </p:attrNameLst>
                                      </p:cBhvr>
                                      <p:to>
                                        <p:strVal val="visible"/>
                                      </p:to>
                                    </p:set>
                                    <p:anim calcmode="lin" valueType="num">
                                      <p:cBhvr>
                                        <p:cTn id="133" dur="500" fill="hold"/>
                                        <p:tgtEl>
                                          <p:spTgt spid="361">
                                            <p:bg/>
                                          </p:spTgt>
                                        </p:tgtEl>
                                        <p:attrNameLst>
                                          <p:attrName>ppt_w</p:attrName>
                                        </p:attrNameLst>
                                      </p:cBhvr>
                                      <p:tavLst>
                                        <p:tav tm="0">
                                          <p:val>
                                            <p:fltVal val="0"/>
                                          </p:val>
                                        </p:tav>
                                        <p:tav tm="100000">
                                          <p:val>
                                            <p:strVal val="#ppt_w"/>
                                          </p:val>
                                        </p:tav>
                                      </p:tavLst>
                                    </p:anim>
                                    <p:anim calcmode="lin" valueType="num">
                                      <p:cBhvr>
                                        <p:cTn id="134" dur="500" fill="hold"/>
                                        <p:tgtEl>
                                          <p:spTgt spid="361">
                                            <p:bg/>
                                          </p:spTgt>
                                        </p:tgtEl>
                                        <p:attrNameLst>
                                          <p:attrName>ppt_h</p:attrName>
                                        </p:attrNameLst>
                                      </p:cBhvr>
                                      <p:tavLst>
                                        <p:tav tm="0">
                                          <p:val>
                                            <p:fltVal val="0"/>
                                          </p:val>
                                        </p:tav>
                                        <p:tav tm="100000">
                                          <p:val>
                                            <p:strVal val="#ppt_h"/>
                                          </p:val>
                                        </p:tav>
                                      </p:tavLst>
                                    </p:anim>
                                  </p:childTnLst>
                                </p:cTn>
                              </p:par>
                              <p:par>
                                <p:cTn id="135" presetClass="entr" nodeType="withEffect" presetSubtype="16" presetID="23" grpId="20" fill="hold">
                                  <p:stCondLst>
                                    <p:cond delay="0"/>
                                  </p:stCondLst>
                                  <p:iterate type="el" backwards="0">
                                    <p:tmAbs val="0"/>
                                  </p:iterate>
                                  <p:childTnLst>
                                    <p:set>
                                      <p:cBhvr>
                                        <p:cTn id="136" fill="hold"/>
                                        <p:tgtEl>
                                          <p:spTgt spid="361">
                                            <p:txEl>
                                              <p:pRg st="0" end="0"/>
                                            </p:txEl>
                                          </p:spTgt>
                                        </p:tgtEl>
                                        <p:attrNameLst>
                                          <p:attrName>style.visibility</p:attrName>
                                        </p:attrNameLst>
                                      </p:cBhvr>
                                      <p:to>
                                        <p:strVal val="visible"/>
                                      </p:to>
                                    </p:set>
                                    <p:anim calcmode="lin" valueType="num">
                                      <p:cBhvr>
                                        <p:cTn id="137" dur="500" fill="hold"/>
                                        <p:tgtEl>
                                          <p:spTgt spid="361">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36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 grpId="6"/>
      <p:bldP build="whole" bldLvl="1" animBg="1" rev="0" advAuto="0" spid="339" grpId="1"/>
      <p:bldP build="whole" bldLvl="1" animBg="1" rev="0" advAuto="0" spid="354" grpId="10"/>
      <p:bldP build="p" bldLvl="5" animBg="1" rev="0" advAuto="0" spid="358" grpId="17"/>
      <p:bldP build="whole" bldLvl="1" animBg="1" rev="0" advAuto="0" spid="356" grpId="12"/>
      <p:bldP build="whole" bldLvl="1" animBg="1" rev="0" advAuto="0" spid="351" grpId="7"/>
      <p:bldP build="whole" bldLvl="1" animBg="1" rev="0" advAuto="0" spid="362" grpId="18"/>
      <p:bldP build="whole" bldLvl="1" animBg="1" rev="0" advAuto="0" spid="353" grpId="9"/>
      <p:bldP build="p" bldLvl="5" animBg="1" rev="0" advAuto="0" spid="352" grpId="11"/>
      <p:bldP build="whole" bldLvl="1" animBg="1" rev="0" advAuto="0" spid="347" grpId="3"/>
      <p:bldP build="p" bldLvl="5" animBg="1" rev="0" advAuto="0" spid="355" grpId="14"/>
      <p:bldP build="whole" bldLvl="1" animBg="1" rev="0" advAuto="0" spid="346" grpId="2"/>
      <p:bldP build="whole" bldLvl="1" animBg="1" rev="0" advAuto="0" spid="363" grpId="19"/>
      <p:bldP build="whole" bldLvl="1" animBg="1" rev="0" advAuto="0" spid="348" grpId="4"/>
      <p:bldP build="p" bldLvl="5" animBg="1" rev="0" advAuto="0" spid="349" grpId="8"/>
      <p:bldP build="whole" bldLvl="1" animBg="1" rev="0" advAuto="0" spid="360" grpId="16"/>
      <p:bldP build="p" bldLvl="5" animBg="1" rev="0" advAuto="0" spid="338" grpId="5"/>
      <p:bldP build="whole" bldLvl="1" animBg="1" rev="0" advAuto="0" spid="359" grpId="15"/>
      <p:bldP build="whole" bldLvl="1" animBg="1" rev="0" advAuto="0" spid="357" grpId="13"/>
      <p:bldP build="p" bldLvl="5" animBg="1" rev="0" advAuto="0" spid="361" grpId="20"/>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4" name="TextBox 34"/>
          <p:cNvSpPr txBox="1"/>
          <p:nvPr/>
        </p:nvSpPr>
        <p:spPr>
          <a:xfrm>
            <a:off x="5243436" y="5975036"/>
            <a:ext cx="16149901" cy="33990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defRPr b="1" sz="5600">
                <a:solidFill>
                  <a:srgbClr val="404040"/>
                </a:solidFill>
                <a:latin typeface="Calibri"/>
                <a:ea typeface="Calibri"/>
                <a:cs typeface="Calibri"/>
                <a:sym typeface="Calibri"/>
              </a:defRPr>
            </a:pPr>
            <a:r>
              <a:t>يهدف البرنامج إلى تدريب وتأهيل و تطوير مهارات المدققين في مجال الاغذية الحلال( الاشتراطات والمواصفات).</a:t>
            </a:r>
          </a:p>
          <a:p>
            <a:pPr rtl="0">
              <a:defRPr b="1" sz="5600">
                <a:solidFill>
                  <a:srgbClr val="404040"/>
                </a:solidFill>
                <a:latin typeface="Calibri"/>
                <a:ea typeface="Calibri"/>
                <a:cs typeface="Calibri"/>
                <a:sym typeface="Calibri"/>
              </a:defRPr>
            </a:pPr>
            <a:r>
              <a:t>وكذلك جهات إصدار شهادات الحلال وفق المواصفة القياسية الخليجية </a:t>
            </a:r>
            <a:r>
              <a:t>GSO 2055-2:2015 .</a:t>
            </a:r>
          </a:p>
        </p:txBody>
      </p:sp>
      <p:sp>
        <p:nvSpPr>
          <p:cNvPr id="155" name="TextBox 36"/>
          <p:cNvSpPr txBox="1"/>
          <p:nvPr/>
        </p:nvSpPr>
        <p:spPr>
          <a:xfrm>
            <a:off x="15018473" y="2278192"/>
            <a:ext cx="8756325" cy="13994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262626"/>
                </a:solidFill>
                <a:effectLst>
                  <a:outerShdw sx="100000" sy="100000" kx="0" ky="0" algn="b" rotWithShape="0" blurRad="50800" dist="38100" dir="2700000">
                    <a:srgbClr val="000000">
                      <a:alpha val="40000"/>
                    </a:srgbClr>
                  </a:outerShdw>
                </a:effectLst>
              </a:defRPr>
            </a:lvl1pPr>
          </a:lstStyle>
          <a:p>
            <a:pPr rtl="0">
              <a:defRPr/>
            </a:pPr>
            <a:r>
              <a:t>الهدف العام للبرنامج</a:t>
            </a:r>
          </a:p>
        </p:txBody>
      </p:sp>
      <p:pic>
        <p:nvPicPr>
          <p:cNvPr id="156" name="صورة 8" descr="صورة 8"/>
          <p:cNvPicPr>
            <a:picLocks noChangeAspect="1"/>
          </p:cNvPicPr>
          <p:nvPr/>
        </p:nvPicPr>
        <p:blipFill>
          <a:blip r:embed="rId3">
            <a:extLst/>
          </a:blip>
          <a:srcRect l="14210" t="0" r="15390" b="0"/>
          <a:stretch>
            <a:fillRect/>
          </a:stretch>
        </p:blipFill>
        <p:spPr>
          <a:xfrm>
            <a:off x="11397709" y="1161196"/>
            <a:ext cx="3841312" cy="3182904"/>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6"/>
                                        </p:tgtEl>
                                        <p:attrNameLst>
                                          <p:attrName>style.visibility</p:attrName>
                                        </p:attrNameLst>
                                      </p:cBhvr>
                                      <p:to>
                                        <p:strVal val="visible"/>
                                      </p:to>
                                    </p:set>
                                    <p:animEffect filter="fade" transition="in">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9" presetID="15" grpId="2" fill="hold">
                                  <p:stCondLst>
                                    <p:cond delay="0"/>
                                  </p:stCondLst>
                                  <p:iterate type="el" backwards="0">
                                    <p:tmAbs val="0"/>
                                  </p:iterate>
                                  <p:childTnLst>
                                    <p:set>
                                      <p:cBhvr>
                                        <p:cTn id="11" fill="hold"/>
                                        <p:tgtEl>
                                          <p:spTgt spid="155"/>
                                        </p:tgtEl>
                                        <p:attrNameLst>
                                          <p:attrName>style.visibility</p:attrName>
                                        </p:attrNameLst>
                                      </p:cBhvr>
                                      <p:to>
                                        <p:strVal val="visible"/>
                                      </p:to>
                                    </p:set>
                                    <p:anim calcmode="lin" valueType="num">
                                      <p:cBhvr>
                                        <p:cTn id="12" dur="1000" fill="hold"/>
                                        <p:tgtEl>
                                          <p:spTgt spid="155"/>
                                        </p:tgtEl>
                                        <p:attrNameLst>
                                          <p:attrName>ppt_w</p:attrName>
                                        </p:attrNameLst>
                                      </p:cBhvr>
                                      <p:tavLst>
                                        <p:tav tm="0">
                                          <p:val>
                                            <p:fltVal val="0"/>
                                          </p:val>
                                        </p:tav>
                                        <p:tav tm="100000">
                                          <p:val>
                                            <p:strVal val="#ppt_w"/>
                                          </p:val>
                                        </p:tav>
                                      </p:tavLst>
                                    </p:anim>
                                    <p:anim calcmode="lin" valueType="num">
                                      <p:cBhvr>
                                        <p:cTn id="13" dur="1000" fill="hold"/>
                                        <p:tgtEl>
                                          <p:spTgt spid="155"/>
                                        </p:tgtEl>
                                        <p:attrNameLst>
                                          <p:attrName>ppt_h</p:attrName>
                                        </p:attrNameLst>
                                      </p:cBhvr>
                                      <p:tavLst>
                                        <p:tav tm="0">
                                          <p:val>
                                            <p:fltVal val="0"/>
                                          </p:val>
                                        </p:tav>
                                        <p:tav tm="100000">
                                          <p:val>
                                            <p:strVal val="#ppt_h"/>
                                          </p:val>
                                        </p:tav>
                                      </p:tavLst>
                                    </p:anim>
                                    <p:anim calcmode="lin" valueType="num">
                                      <p:cBhvr>
                                        <p:cTn id="14" dur="1000" fill="hold"/>
                                        <p:tgtEl>
                                          <p:spTgt spid="15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3" fill="hold">
                                  <p:stCondLst>
                                    <p:cond delay="0"/>
                                  </p:stCondLst>
                                  <p:iterate type="el" backwards="0">
                                    <p:tmAbs val="0"/>
                                  </p:iterate>
                                  <p:childTnLst>
                                    <p:set>
                                      <p:cBhvr>
                                        <p:cTn id="19" fill="hold"/>
                                        <p:tgtEl>
                                          <p:spTgt spid="154">
                                            <p:bg/>
                                          </p:spTgt>
                                        </p:tgtEl>
                                        <p:attrNameLst>
                                          <p:attrName>style.visibility</p:attrName>
                                        </p:attrNameLst>
                                      </p:cBhvr>
                                      <p:to>
                                        <p:strVal val="visible"/>
                                      </p:to>
                                    </p:set>
                                    <p:animEffect filter="wipe(up)" transition="in">
                                      <p:cBhvr>
                                        <p:cTn id="20" dur="500"/>
                                        <p:tgtEl>
                                          <p:spTgt spid="154">
                                            <p:bg/>
                                          </p:spTgt>
                                        </p:tgtEl>
                                      </p:cBhvr>
                                    </p:animEffect>
                                  </p:childTnLst>
                                </p:cTn>
                              </p:par>
                              <p:par>
                                <p:cTn id="21" presetClass="entr" nodeType="withEffect" presetSubtype="1" presetID="22" grpId="3" fill="hold">
                                  <p:stCondLst>
                                    <p:cond delay="0"/>
                                  </p:stCondLst>
                                  <p:iterate type="el" backwards="0">
                                    <p:tmAbs val="0"/>
                                  </p:iterate>
                                  <p:childTnLst>
                                    <p:set>
                                      <p:cBhvr>
                                        <p:cTn id="22" fill="hold"/>
                                        <p:tgtEl>
                                          <p:spTgt spid="154">
                                            <p:txEl>
                                              <p:pRg st="0" end="0"/>
                                            </p:txEl>
                                          </p:spTgt>
                                        </p:tgtEl>
                                        <p:attrNameLst>
                                          <p:attrName>style.visibility</p:attrName>
                                        </p:attrNameLst>
                                      </p:cBhvr>
                                      <p:to>
                                        <p:strVal val="visible"/>
                                      </p:to>
                                    </p:set>
                                    <p:animEffect filter="wipe(up)" transition="in">
                                      <p:cBhvr>
                                        <p:cTn id="23" dur="500"/>
                                        <p:tgtEl>
                                          <p:spTgt spid="15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 presetID="22" grpId="3" fill="hold">
                                  <p:stCondLst>
                                    <p:cond delay="0"/>
                                  </p:stCondLst>
                                  <p:iterate type="el" backwards="0">
                                    <p:tmAbs val="0"/>
                                  </p:iterate>
                                  <p:childTnLst>
                                    <p:set>
                                      <p:cBhvr>
                                        <p:cTn id="27" fill="hold"/>
                                        <p:tgtEl>
                                          <p:spTgt spid="154">
                                            <p:txEl>
                                              <p:pRg st="1" end="1"/>
                                            </p:txEl>
                                          </p:spTgt>
                                        </p:tgtEl>
                                        <p:attrNameLst>
                                          <p:attrName>style.visibility</p:attrName>
                                        </p:attrNameLst>
                                      </p:cBhvr>
                                      <p:to>
                                        <p:strVal val="visible"/>
                                      </p:to>
                                    </p:set>
                                    <p:animEffect filter="wipe(up)" transition="in">
                                      <p:cBhvr>
                                        <p:cTn id="28" dur="500"/>
                                        <p:tgtEl>
                                          <p:spTgt spid="15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P build="whole" bldLvl="1" animBg="1" rev="0" advAuto="0" spid="155" grpId="2"/>
      <p:bldP build="p" bldLvl="5" animBg="1" rev="0" advAuto="0" spid="154" grpId="3"/>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5" name="Rectangle 3"/>
          <p:cNvSpPr/>
          <p:nvPr/>
        </p:nvSpPr>
        <p:spPr>
          <a:xfrm>
            <a:off x="5888249" y="2667620"/>
            <a:ext cx="12607502" cy="349781"/>
          </a:xfrm>
          <a:prstGeom prst="rect">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366" name="TextBox 14"/>
          <p:cNvSpPr txBox="1"/>
          <p:nvPr/>
        </p:nvSpPr>
        <p:spPr>
          <a:xfrm>
            <a:off x="6711642" y="876553"/>
            <a:ext cx="11591069"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المؤهلات والخبرات المطلوبة للموظفين:</a:t>
            </a:r>
          </a:p>
        </p:txBody>
      </p:sp>
      <p:sp>
        <p:nvSpPr>
          <p:cNvPr id="367" name="Oval 11"/>
          <p:cNvSpPr/>
          <p:nvPr/>
        </p:nvSpPr>
        <p:spPr>
          <a:xfrm rot="18900000">
            <a:off x="7227915" y="8427027"/>
            <a:ext cx="4140105" cy="4140105"/>
          </a:xfrm>
          <a:prstGeom prst="ellipse">
            <a:avLst/>
          </a:pr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68" name="Oval 12"/>
          <p:cNvSpPr/>
          <p:nvPr/>
        </p:nvSpPr>
        <p:spPr>
          <a:xfrm rot="18900000">
            <a:off x="16053724" y="4913394"/>
            <a:ext cx="4140104" cy="4140105"/>
          </a:xfrm>
          <a:prstGeom prst="ellipse">
            <a:avLst/>
          </a:prstGeom>
          <a:solidFill>
            <a:srgbClr val="D0AF5E">
              <a:alpha val="70000"/>
            </a:srgb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69" name="Oval 14"/>
          <p:cNvSpPr/>
          <p:nvPr/>
        </p:nvSpPr>
        <p:spPr>
          <a:xfrm rot="18900000">
            <a:off x="13082905" y="8427027"/>
            <a:ext cx="4140105" cy="4140105"/>
          </a:xfrm>
          <a:prstGeom prst="ellipse">
            <a:avLst/>
          </a:pr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70" name="Oval 12"/>
          <p:cNvSpPr/>
          <p:nvPr/>
        </p:nvSpPr>
        <p:spPr>
          <a:xfrm rot="18900000">
            <a:off x="10020348" y="4913394"/>
            <a:ext cx="4140105" cy="4140105"/>
          </a:xfrm>
          <a:prstGeom prst="ellipse">
            <a:avLst/>
          </a:prstGeom>
          <a:solidFill>
            <a:srgbClr val="E7D6AC"/>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71" name="Oval 12"/>
          <p:cNvSpPr/>
          <p:nvPr/>
        </p:nvSpPr>
        <p:spPr>
          <a:xfrm rot="18900000">
            <a:off x="3986971" y="4913394"/>
            <a:ext cx="4140105" cy="4140105"/>
          </a:xfrm>
          <a:prstGeom prst="ellipse">
            <a:avLst/>
          </a:prstGeom>
          <a:solidFill>
            <a:srgbClr val="D0AF5E">
              <a:alpha val="70000"/>
            </a:srgb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372" name="TextBox 13"/>
          <p:cNvSpPr txBox="1"/>
          <p:nvPr/>
        </p:nvSpPr>
        <p:spPr>
          <a:xfrm>
            <a:off x="16442833" y="6147528"/>
            <a:ext cx="3361881" cy="16718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التحصيل العلمي</a:t>
            </a:r>
          </a:p>
        </p:txBody>
      </p:sp>
      <p:sp>
        <p:nvSpPr>
          <p:cNvPr id="373" name="TextBox 13"/>
          <p:cNvSpPr txBox="1"/>
          <p:nvPr/>
        </p:nvSpPr>
        <p:spPr>
          <a:xfrm>
            <a:off x="10396773" y="6624794"/>
            <a:ext cx="3361881" cy="8082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الكفاءات</a:t>
            </a:r>
          </a:p>
        </p:txBody>
      </p:sp>
      <p:sp>
        <p:nvSpPr>
          <p:cNvPr id="374" name="TextBox 13"/>
          <p:cNvSpPr txBox="1"/>
          <p:nvPr/>
        </p:nvSpPr>
        <p:spPr>
          <a:xfrm>
            <a:off x="13472015" y="9661162"/>
            <a:ext cx="3361881" cy="16718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متطلبات عامة</a:t>
            </a:r>
          </a:p>
        </p:txBody>
      </p:sp>
      <p:sp>
        <p:nvSpPr>
          <p:cNvPr id="375" name="TextBox 13"/>
          <p:cNvSpPr txBox="1"/>
          <p:nvPr/>
        </p:nvSpPr>
        <p:spPr>
          <a:xfrm>
            <a:off x="4376081" y="6130813"/>
            <a:ext cx="3361881" cy="1671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الخبرات في العمل</a:t>
            </a:r>
          </a:p>
        </p:txBody>
      </p:sp>
      <p:sp>
        <p:nvSpPr>
          <p:cNvPr id="376" name="TextBox 13"/>
          <p:cNvSpPr txBox="1"/>
          <p:nvPr/>
        </p:nvSpPr>
        <p:spPr>
          <a:xfrm>
            <a:off x="7617025" y="9570497"/>
            <a:ext cx="3361881" cy="1671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تدريب في التدقيق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365"/>
                                        </p:tgtEl>
                                        <p:attrNameLst>
                                          <p:attrName>style.visibility</p:attrName>
                                        </p:attrNameLst>
                                      </p:cBhvr>
                                      <p:to>
                                        <p:strVal val="visible"/>
                                      </p:to>
                                    </p:set>
                                    <p:animEffect filter="wipe(right)" transition="in">
                                      <p:cBhvr>
                                        <p:cTn id="7" dur="5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9" presetID="15" grpId="2" fill="hold">
                                  <p:stCondLst>
                                    <p:cond delay="0"/>
                                  </p:stCondLst>
                                  <p:iterate type="el" backwards="0">
                                    <p:tmAbs val="0"/>
                                  </p:iterate>
                                  <p:childTnLst>
                                    <p:set>
                                      <p:cBhvr>
                                        <p:cTn id="11" fill="hold"/>
                                        <p:tgtEl>
                                          <p:spTgt spid="366"/>
                                        </p:tgtEl>
                                        <p:attrNameLst>
                                          <p:attrName>style.visibility</p:attrName>
                                        </p:attrNameLst>
                                      </p:cBhvr>
                                      <p:to>
                                        <p:strVal val="visible"/>
                                      </p:to>
                                    </p:set>
                                    <p:anim calcmode="lin" valueType="num">
                                      <p:cBhvr>
                                        <p:cTn id="12" dur="1000" fill="hold"/>
                                        <p:tgtEl>
                                          <p:spTgt spid="366"/>
                                        </p:tgtEl>
                                        <p:attrNameLst>
                                          <p:attrName>ppt_w</p:attrName>
                                        </p:attrNameLst>
                                      </p:cBhvr>
                                      <p:tavLst>
                                        <p:tav tm="0">
                                          <p:val>
                                            <p:fltVal val="0"/>
                                          </p:val>
                                        </p:tav>
                                        <p:tav tm="100000">
                                          <p:val>
                                            <p:strVal val="#ppt_w"/>
                                          </p:val>
                                        </p:tav>
                                      </p:tavLst>
                                    </p:anim>
                                    <p:anim calcmode="lin" valueType="num">
                                      <p:cBhvr>
                                        <p:cTn id="13" dur="1000" fill="hold"/>
                                        <p:tgtEl>
                                          <p:spTgt spid="366"/>
                                        </p:tgtEl>
                                        <p:attrNameLst>
                                          <p:attrName>ppt_h</p:attrName>
                                        </p:attrNameLst>
                                      </p:cBhvr>
                                      <p:tavLst>
                                        <p:tav tm="0">
                                          <p:val>
                                            <p:fltVal val="0"/>
                                          </p:val>
                                        </p:tav>
                                        <p:tav tm="100000">
                                          <p:val>
                                            <p:strVal val="#ppt_h"/>
                                          </p:val>
                                        </p:tav>
                                      </p:tavLst>
                                    </p:anim>
                                    <p:anim calcmode="lin" valueType="num">
                                      <p:cBhvr>
                                        <p:cTn id="14" dur="1000" fill="hold"/>
                                        <p:tgtEl>
                                          <p:spTgt spid="36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3" fill="hold">
                                  <p:stCondLst>
                                    <p:cond delay="0"/>
                                  </p:stCondLst>
                                  <p:iterate type="el" backwards="0">
                                    <p:tmAbs val="0"/>
                                  </p:iterate>
                                  <p:childTnLst>
                                    <p:set>
                                      <p:cBhvr>
                                        <p:cTn id="19" fill="hold"/>
                                        <p:tgtEl>
                                          <p:spTgt spid="368"/>
                                        </p:tgtEl>
                                        <p:attrNameLst>
                                          <p:attrName>style.visibility</p:attrName>
                                        </p:attrNameLst>
                                      </p:cBhvr>
                                      <p:to>
                                        <p:strVal val="visible"/>
                                      </p:to>
                                    </p:set>
                                    <p:animEffect filter="fade" transition="in">
                                      <p:cBhvr>
                                        <p:cTn id="20" dur="500"/>
                                        <p:tgtEl>
                                          <p:spTgt spid="368"/>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4" fill="hold">
                                  <p:stCondLst>
                                    <p:cond delay="0"/>
                                  </p:stCondLst>
                                  <p:iterate type="el" backwards="0">
                                    <p:tmAbs val="0"/>
                                  </p:iterate>
                                  <p:childTnLst>
                                    <p:set>
                                      <p:cBhvr>
                                        <p:cTn id="24" fill="hold"/>
                                        <p:tgtEl>
                                          <p:spTgt spid="372">
                                            <p:bg/>
                                          </p:spTgt>
                                        </p:tgtEl>
                                        <p:attrNameLst>
                                          <p:attrName>style.visibility</p:attrName>
                                        </p:attrNameLst>
                                      </p:cBhvr>
                                      <p:to>
                                        <p:strVal val="visible"/>
                                      </p:to>
                                    </p:set>
                                    <p:animEffect filter="wipe(up)" transition="in">
                                      <p:cBhvr>
                                        <p:cTn id="25" dur="500"/>
                                        <p:tgtEl>
                                          <p:spTgt spid="372">
                                            <p:bg/>
                                          </p:spTgt>
                                        </p:tgtEl>
                                      </p:cBhvr>
                                    </p:animEffect>
                                  </p:childTnLst>
                                </p:cTn>
                              </p:par>
                              <p:par>
                                <p:cTn id="26" presetClass="entr" nodeType="withEffect" presetSubtype="1" presetID="22" grpId="4" fill="hold">
                                  <p:stCondLst>
                                    <p:cond delay="0"/>
                                  </p:stCondLst>
                                  <p:iterate type="el" backwards="0">
                                    <p:tmAbs val="0"/>
                                  </p:iterate>
                                  <p:childTnLst>
                                    <p:set>
                                      <p:cBhvr>
                                        <p:cTn id="27" fill="hold"/>
                                        <p:tgtEl>
                                          <p:spTgt spid="372">
                                            <p:txEl>
                                              <p:pRg st="0" end="0"/>
                                            </p:txEl>
                                          </p:spTgt>
                                        </p:tgtEl>
                                        <p:attrNameLst>
                                          <p:attrName>style.visibility</p:attrName>
                                        </p:attrNameLst>
                                      </p:cBhvr>
                                      <p:to>
                                        <p:strVal val="visible"/>
                                      </p:to>
                                    </p:set>
                                    <p:animEffect filter="wipe(up)" transition="in">
                                      <p:cBhvr>
                                        <p:cTn id="28" dur="500"/>
                                        <p:tgtEl>
                                          <p:spTgt spid="37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5" fill="hold">
                                  <p:stCondLst>
                                    <p:cond delay="0"/>
                                  </p:stCondLst>
                                  <p:iterate type="el" backwards="0">
                                    <p:tmAbs val="0"/>
                                  </p:iterate>
                                  <p:childTnLst>
                                    <p:set>
                                      <p:cBhvr>
                                        <p:cTn id="32" fill="hold"/>
                                        <p:tgtEl>
                                          <p:spTgt spid="370"/>
                                        </p:tgtEl>
                                        <p:attrNameLst>
                                          <p:attrName>style.visibility</p:attrName>
                                        </p:attrNameLst>
                                      </p:cBhvr>
                                      <p:to>
                                        <p:strVal val="visible"/>
                                      </p:to>
                                    </p:set>
                                    <p:animEffect filter="fade" transition="in">
                                      <p:cBhvr>
                                        <p:cTn id="33" dur="500"/>
                                        <p:tgtEl>
                                          <p:spTgt spid="370"/>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 presetID="22" grpId="6" fill="hold">
                                  <p:stCondLst>
                                    <p:cond delay="0"/>
                                  </p:stCondLst>
                                  <p:iterate type="el" backwards="0">
                                    <p:tmAbs val="0"/>
                                  </p:iterate>
                                  <p:childTnLst>
                                    <p:set>
                                      <p:cBhvr>
                                        <p:cTn id="37" fill="hold"/>
                                        <p:tgtEl>
                                          <p:spTgt spid="373">
                                            <p:bg/>
                                          </p:spTgt>
                                        </p:tgtEl>
                                        <p:attrNameLst>
                                          <p:attrName>style.visibility</p:attrName>
                                        </p:attrNameLst>
                                      </p:cBhvr>
                                      <p:to>
                                        <p:strVal val="visible"/>
                                      </p:to>
                                    </p:set>
                                    <p:animEffect filter="wipe(up)" transition="in">
                                      <p:cBhvr>
                                        <p:cTn id="38" dur="500"/>
                                        <p:tgtEl>
                                          <p:spTgt spid="373">
                                            <p:bg/>
                                          </p:spTgt>
                                        </p:tgtEl>
                                      </p:cBhvr>
                                    </p:animEffect>
                                  </p:childTnLst>
                                </p:cTn>
                              </p:par>
                              <p:par>
                                <p:cTn id="39" presetClass="entr" nodeType="withEffect" presetSubtype="1" presetID="22" grpId="6" fill="hold">
                                  <p:stCondLst>
                                    <p:cond delay="0"/>
                                  </p:stCondLst>
                                  <p:iterate type="el" backwards="0">
                                    <p:tmAbs val="0"/>
                                  </p:iterate>
                                  <p:childTnLst>
                                    <p:set>
                                      <p:cBhvr>
                                        <p:cTn id="40" fill="hold"/>
                                        <p:tgtEl>
                                          <p:spTgt spid="373">
                                            <p:txEl>
                                              <p:pRg st="0" end="0"/>
                                            </p:txEl>
                                          </p:spTgt>
                                        </p:tgtEl>
                                        <p:attrNameLst>
                                          <p:attrName>style.visibility</p:attrName>
                                        </p:attrNameLst>
                                      </p:cBhvr>
                                      <p:to>
                                        <p:strVal val="visible"/>
                                      </p:to>
                                    </p:set>
                                    <p:animEffect filter="wipe(up)" transition="in">
                                      <p:cBhvr>
                                        <p:cTn id="41" dur="500"/>
                                        <p:tgtEl>
                                          <p:spTgt spid="37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10" grpId="7" fill="hold">
                                  <p:stCondLst>
                                    <p:cond delay="0"/>
                                  </p:stCondLst>
                                  <p:iterate type="el" backwards="0">
                                    <p:tmAbs val="0"/>
                                  </p:iterate>
                                  <p:childTnLst>
                                    <p:set>
                                      <p:cBhvr>
                                        <p:cTn id="45" fill="hold"/>
                                        <p:tgtEl>
                                          <p:spTgt spid="371"/>
                                        </p:tgtEl>
                                        <p:attrNameLst>
                                          <p:attrName>style.visibility</p:attrName>
                                        </p:attrNameLst>
                                      </p:cBhvr>
                                      <p:to>
                                        <p:strVal val="visible"/>
                                      </p:to>
                                    </p:set>
                                    <p:animEffect filter="fade" transition="in">
                                      <p:cBhvr>
                                        <p:cTn id="46" dur="500"/>
                                        <p:tgtEl>
                                          <p:spTgt spid="371"/>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1" presetID="22" grpId="8" fill="hold">
                                  <p:stCondLst>
                                    <p:cond delay="0"/>
                                  </p:stCondLst>
                                  <p:iterate type="el" backwards="0">
                                    <p:tmAbs val="0"/>
                                  </p:iterate>
                                  <p:childTnLst>
                                    <p:set>
                                      <p:cBhvr>
                                        <p:cTn id="50" fill="hold"/>
                                        <p:tgtEl>
                                          <p:spTgt spid="375">
                                            <p:bg/>
                                          </p:spTgt>
                                        </p:tgtEl>
                                        <p:attrNameLst>
                                          <p:attrName>style.visibility</p:attrName>
                                        </p:attrNameLst>
                                      </p:cBhvr>
                                      <p:to>
                                        <p:strVal val="visible"/>
                                      </p:to>
                                    </p:set>
                                    <p:animEffect filter="wipe(up)" transition="in">
                                      <p:cBhvr>
                                        <p:cTn id="51" dur="500"/>
                                        <p:tgtEl>
                                          <p:spTgt spid="375">
                                            <p:bg/>
                                          </p:spTgt>
                                        </p:tgtEl>
                                      </p:cBhvr>
                                    </p:animEffect>
                                  </p:childTnLst>
                                </p:cTn>
                              </p:par>
                              <p:par>
                                <p:cTn id="52" presetClass="entr" nodeType="withEffect" presetSubtype="1" presetID="22" grpId="8" fill="hold">
                                  <p:stCondLst>
                                    <p:cond delay="0"/>
                                  </p:stCondLst>
                                  <p:iterate type="el" backwards="0">
                                    <p:tmAbs val="0"/>
                                  </p:iterate>
                                  <p:childTnLst>
                                    <p:set>
                                      <p:cBhvr>
                                        <p:cTn id="53" fill="hold"/>
                                        <p:tgtEl>
                                          <p:spTgt spid="375">
                                            <p:txEl>
                                              <p:pRg st="0" end="0"/>
                                            </p:txEl>
                                          </p:spTgt>
                                        </p:tgtEl>
                                        <p:attrNameLst>
                                          <p:attrName>style.visibility</p:attrName>
                                        </p:attrNameLst>
                                      </p:cBhvr>
                                      <p:to>
                                        <p:strVal val="visible"/>
                                      </p:to>
                                    </p:set>
                                    <p:animEffect filter="wipe(up)" transition="in">
                                      <p:cBhvr>
                                        <p:cTn id="54" dur="500"/>
                                        <p:tgtEl>
                                          <p:spTgt spid="37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ID="10" grpId="9" fill="hold">
                                  <p:stCondLst>
                                    <p:cond delay="0"/>
                                  </p:stCondLst>
                                  <p:iterate type="el" backwards="0">
                                    <p:tmAbs val="0"/>
                                  </p:iterate>
                                  <p:childTnLst>
                                    <p:set>
                                      <p:cBhvr>
                                        <p:cTn id="58" fill="hold"/>
                                        <p:tgtEl>
                                          <p:spTgt spid="369"/>
                                        </p:tgtEl>
                                        <p:attrNameLst>
                                          <p:attrName>style.visibility</p:attrName>
                                        </p:attrNameLst>
                                      </p:cBhvr>
                                      <p:to>
                                        <p:strVal val="visible"/>
                                      </p:to>
                                    </p:set>
                                    <p:animEffect filter="fade" transition="in">
                                      <p:cBhvr>
                                        <p:cTn id="59" dur="500"/>
                                        <p:tgtEl>
                                          <p:spTgt spid="369"/>
                                        </p:tgtEl>
                                      </p:cBhvr>
                                    </p:animEffec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1" presetID="22" grpId="10" fill="hold">
                                  <p:stCondLst>
                                    <p:cond delay="0"/>
                                  </p:stCondLst>
                                  <p:iterate type="el" backwards="0">
                                    <p:tmAbs val="0"/>
                                  </p:iterate>
                                  <p:childTnLst>
                                    <p:set>
                                      <p:cBhvr>
                                        <p:cTn id="63" fill="hold"/>
                                        <p:tgtEl>
                                          <p:spTgt spid="374">
                                            <p:bg/>
                                          </p:spTgt>
                                        </p:tgtEl>
                                        <p:attrNameLst>
                                          <p:attrName>style.visibility</p:attrName>
                                        </p:attrNameLst>
                                      </p:cBhvr>
                                      <p:to>
                                        <p:strVal val="visible"/>
                                      </p:to>
                                    </p:set>
                                    <p:animEffect filter="wipe(up)" transition="in">
                                      <p:cBhvr>
                                        <p:cTn id="64" dur="500"/>
                                        <p:tgtEl>
                                          <p:spTgt spid="374">
                                            <p:bg/>
                                          </p:spTgt>
                                        </p:tgtEl>
                                      </p:cBhvr>
                                    </p:animEffect>
                                  </p:childTnLst>
                                </p:cTn>
                              </p:par>
                              <p:par>
                                <p:cTn id="65" presetClass="entr" nodeType="withEffect" presetSubtype="1" presetID="22" grpId="10" fill="hold">
                                  <p:stCondLst>
                                    <p:cond delay="0"/>
                                  </p:stCondLst>
                                  <p:iterate type="el" backwards="0">
                                    <p:tmAbs val="0"/>
                                  </p:iterate>
                                  <p:childTnLst>
                                    <p:set>
                                      <p:cBhvr>
                                        <p:cTn id="66" fill="hold"/>
                                        <p:tgtEl>
                                          <p:spTgt spid="374">
                                            <p:txEl>
                                              <p:pRg st="0" end="0"/>
                                            </p:txEl>
                                          </p:spTgt>
                                        </p:tgtEl>
                                        <p:attrNameLst>
                                          <p:attrName>style.visibility</p:attrName>
                                        </p:attrNameLst>
                                      </p:cBhvr>
                                      <p:to>
                                        <p:strVal val="visible"/>
                                      </p:to>
                                    </p:set>
                                    <p:animEffect filter="wipe(up)" transition="in">
                                      <p:cBhvr>
                                        <p:cTn id="67" dur="500"/>
                                        <p:tgtEl>
                                          <p:spTgt spid="37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10" grpId="11" fill="hold">
                                  <p:stCondLst>
                                    <p:cond delay="0"/>
                                  </p:stCondLst>
                                  <p:iterate type="el" backwards="0">
                                    <p:tmAbs val="0"/>
                                  </p:iterate>
                                  <p:childTnLst>
                                    <p:set>
                                      <p:cBhvr>
                                        <p:cTn id="71" fill="hold"/>
                                        <p:tgtEl>
                                          <p:spTgt spid="367"/>
                                        </p:tgtEl>
                                        <p:attrNameLst>
                                          <p:attrName>style.visibility</p:attrName>
                                        </p:attrNameLst>
                                      </p:cBhvr>
                                      <p:to>
                                        <p:strVal val="visible"/>
                                      </p:to>
                                    </p:set>
                                    <p:animEffect filter="fade" transition="in">
                                      <p:cBhvr>
                                        <p:cTn id="72" dur="500"/>
                                        <p:tgtEl>
                                          <p:spTgt spid="367"/>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1" presetID="22" grpId="12" fill="hold">
                                  <p:stCondLst>
                                    <p:cond delay="0"/>
                                  </p:stCondLst>
                                  <p:iterate type="el" backwards="0">
                                    <p:tmAbs val="0"/>
                                  </p:iterate>
                                  <p:childTnLst>
                                    <p:set>
                                      <p:cBhvr>
                                        <p:cTn id="76" fill="hold"/>
                                        <p:tgtEl>
                                          <p:spTgt spid="376">
                                            <p:bg/>
                                          </p:spTgt>
                                        </p:tgtEl>
                                        <p:attrNameLst>
                                          <p:attrName>style.visibility</p:attrName>
                                        </p:attrNameLst>
                                      </p:cBhvr>
                                      <p:to>
                                        <p:strVal val="visible"/>
                                      </p:to>
                                    </p:set>
                                    <p:animEffect filter="wipe(up)" transition="in">
                                      <p:cBhvr>
                                        <p:cTn id="77" dur="500"/>
                                        <p:tgtEl>
                                          <p:spTgt spid="376">
                                            <p:bg/>
                                          </p:spTgt>
                                        </p:tgtEl>
                                      </p:cBhvr>
                                    </p:animEffect>
                                  </p:childTnLst>
                                </p:cTn>
                              </p:par>
                              <p:par>
                                <p:cTn id="78" presetClass="entr" nodeType="withEffect" presetSubtype="1" presetID="22" grpId="12" fill="hold">
                                  <p:stCondLst>
                                    <p:cond delay="0"/>
                                  </p:stCondLst>
                                  <p:iterate type="el" backwards="0">
                                    <p:tmAbs val="0"/>
                                  </p:iterate>
                                  <p:childTnLst>
                                    <p:set>
                                      <p:cBhvr>
                                        <p:cTn id="79" fill="hold"/>
                                        <p:tgtEl>
                                          <p:spTgt spid="376">
                                            <p:txEl>
                                              <p:pRg st="0" end="0"/>
                                            </p:txEl>
                                          </p:spTgt>
                                        </p:tgtEl>
                                        <p:attrNameLst>
                                          <p:attrName>style.visibility</p:attrName>
                                        </p:attrNameLst>
                                      </p:cBhvr>
                                      <p:to>
                                        <p:strVal val="visible"/>
                                      </p:to>
                                    </p:set>
                                    <p:animEffect filter="wipe(up)" transition="in">
                                      <p:cBhvr>
                                        <p:cTn id="80" dur="500"/>
                                        <p:tgtEl>
                                          <p:spTgt spid="37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0" grpId="5"/>
      <p:bldP build="p" bldLvl="5" animBg="1" rev="0" advAuto="0" spid="375" grpId="8"/>
      <p:bldP build="p" bldLvl="5" animBg="1" rev="0" advAuto="0" spid="372" grpId="4"/>
      <p:bldP build="whole" bldLvl="1" animBg="1" rev="0" advAuto="0" spid="369" grpId="9"/>
      <p:bldP build="whole" bldLvl="1" animBg="1" rev="0" advAuto="0" spid="371" grpId="7"/>
      <p:bldP build="whole" bldLvl="1" animBg="1" rev="0" advAuto="0" spid="367" grpId="11"/>
      <p:bldP build="p" bldLvl="5" animBg="1" rev="0" advAuto="0" spid="373" grpId="6"/>
      <p:bldP build="whole" bldLvl="1" animBg="1" rev="0" advAuto="0" spid="366" grpId="2"/>
      <p:bldP build="whole" bldLvl="1" animBg="1" rev="0" advAuto="0" spid="365" grpId="1"/>
      <p:bldP build="p" bldLvl="5" animBg="1" rev="0" advAuto="0" spid="376" grpId="12"/>
      <p:bldP build="whole" bldLvl="1" animBg="1" rev="0" advAuto="0" spid="368" grpId="3"/>
      <p:bldP build="p" bldLvl="5" animBg="1" rev="0" advAuto="0" spid="374" grpId="10"/>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8" name="TextBox 6"/>
          <p:cNvSpPr txBox="1"/>
          <p:nvPr/>
        </p:nvSpPr>
        <p:spPr>
          <a:xfrm>
            <a:off x="13727521" y="2290021"/>
            <a:ext cx="7542197"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3F403F"/>
                </a:solidFill>
                <a:latin typeface="Calibri"/>
                <a:ea typeface="Calibri"/>
                <a:cs typeface="Calibri"/>
                <a:sym typeface="Calibri"/>
              </a:defRPr>
            </a:lvl1pPr>
          </a:lstStyle>
          <a:p>
            <a:pPr rtl="0">
              <a:defRPr/>
            </a:pPr>
            <a:r>
              <a:t>سجلات الموظفين :</a:t>
            </a:r>
          </a:p>
        </p:txBody>
      </p:sp>
      <p:sp>
        <p:nvSpPr>
          <p:cNvPr id="379" name="TextBox 13"/>
          <p:cNvSpPr txBox="1"/>
          <p:nvPr/>
        </p:nvSpPr>
        <p:spPr>
          <a:xfrm>
            <a:off x="3593818" y="6872203"/>
            <a:ext cx="16703614" cy="2894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404040"/>
                </a:solidFill>
                <a:latin typeface="Calibri"/>
                <a:ea typeface="Calibri"/>
                <a:cs typeface="Calibri"/>
                <a:sym typeface="Calibri"/>
              </a:defRPr>
            </a:lvl1pPr>
          </a:lstStyle>
          <a:p>
            <a:pPr rtl="0">
              <a:defRPr/>
            </a:pPr>
            <a:r>
              <a:t>يجب أن تحتفظ الجهة المانحة بسجلات للموظفين محدثة دائماً وتحتوي على جميع المؤهلات والدورات التدريبية وخبراتهم وكل ما يتعلق بهم.</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78">
                                            <p:bg/>
                                          </p:spTgt>
                                        </p:tgtEl>
                                        <p:attrNameLst>
                                          <p:attrName>style.visibility</p:attrName>
                                        </p:attrNameLst>
                                      </p:cBhvr>
                                      <p:to>
                                        <p:strVal val="visible"/>
                                      </p:to>
                                    </p:set>
                                    <p:anim calcmode="lin" valueType="num">
                                      <p:cBhvr>
                                        <p:cTn id="7" dur="750" fill="hold"/>
                                        <p:tgtEl>
                                          <p:spTgt spid="378">
                                            <p:bg/>
                                          </p:spTgt>
                                        </p:tgtEl>
                                        <p:attrNameLst>
                                          <p:attrName>ppt_w</p:attrName>
                                        </p:attrNameLst>
                                      </p:cBhvr>
                                      <p:tavLst>
                                        <p:tav tm="0">
                                          <p:val>
                                            <p:fltVal val="0"/>
                                          </p:val>
                                        </p:tav>
                                        <p:tav tm="100000">
                                          <p:val>
                                            <p:strVal val="#ppt_w"/>
                                          </p:val>
                                        </p:tav>
                                      </p:tavLst>
                                    </p:anim>
                                    <p:anim calcmode="lin" valueType="num">
                                      <p:cBhvr>
                                        <p:cTn id="8" dur="750" fill="hold"/>
                                        <p:tgtEl>
                                          <p:spTgt spid="378">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378">
                                            <p:txEl>
                                              <p:pRg st="0" end="0"/>
                                            </p:txEl>
                                          </p:spTgt>
                                        </p:tgtEl>
                                        <p:attrNameLst>
                                          <p:attrName>style.visibility</p:attrName>
                                        </p:attrNameLst>
                                      </p:cBhvr>
                                      <p:to>
                                        <p:strVal val="visible"/>
                                      </p:to>
                                    </p:set>
                                    <p:anim calcmode="lin" valueType="num">
                                      <p:cBhvr>
                                        <p:cTn id="11" dur="750" fill="hold"/>
                                        <p:tgtEl>
                                          <p:spTgt spid="378">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3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2" fill="hold">
                                  <p:stCondLst>
                                    <p:cond delay="0"/>
                                  </p:stCondLst>
                                  <p:iterate type="el" backwards="0">
                                    <p:tmAbs val="0"/>
                                  </p:iterate>
                                  <p:childTnLst>
                                    <p:set>
                                      <p:cBhvr>
                                        <p:cTn id="16" fill="hold"/>
                                        <p:tgtEl>
                                          <p:spTgt spid="379">
                                            <p:bg/>
                                          </p:spTgt>
                                        </p:tgtEl>
                                        <p:attrNameLst>
                                          <p:attrName>style.visibility</p:attrName>
                                        </p:attrNameLst>
                                      </p:cBhvr>
                                      <p:to>
                                        <p:strVal val="visible"/>
                                      </p:to>
                                    </p:set>
                                    <p:animEffect filter="wipe(up)" transition="in">
                                      <p:cBhvr>
                                        <p:cTn id="17" dur="500"/>
                                        <p:tgtEl>
                                          <p:spTgt spid="379">
                                            <p:bg/>
                                          </p:spTgt>
                                        </p:tgtEl>
                                      </p:cBhvr>
                                    </p:animEffect>
                                  </p:childTnLst>
                                </p:cTn>
                              </p:par>
                              <p:par>
                                <p:cTn id="18" presetClass="entr" nodeType="withEffect" presetSubtype="1" presetID="22" grpId="2" fill="hold">
                                  <p:stCondLst>
                                    <p:cond delay="0"/>
                                  </p:stCondLst>
                                  <p:iterate type="el" backwards="0">
                                    <p:tmAbs val="0"/>
                                  </p:iterate>
                                  <p:childTnLst>
                                    <p:set>
                                      <p:cBhvr>
                                        <p:cTn id="19" fill="hold"/>
                                        <p:tgtEl>
                                          <p:spTgt spid="379">
                                            <p:txEl>
                                              <p:pRg st="0" end="0"/>
                                            </p:txEl>
                                          </p:spTgt>
                                        </p:tgtEl>
                                        <p:attrNameLst>
                                          <p:attrName>style.visibility</p:attrName>
                                        </p:attrNameLst>
                                      </p:cBhvr>
                                      <p:to>
                                        <p:strVal val="visible"/>
                                      </p:to>
                                    </p:set>
                                    <p:animEffect filter="wipe(up)" transition="in">
                                      <p:cBhvr>
                                        <p:cTn id="20" dur="500"/>
                                        <p:tgtEl>
                                          <p:spTgt spid="37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9" grpId="2"/>
      <p:bldP build="p" bldLvl="5" animBg="1" rev="0" advAuto="0" spid="37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1" name="TextBox 4"/>
          <p:cNvSpPr txBox="1"/>
          <p:nvPr/>
        </p:nvSpPr>
        <p:spPr>
          <a:xfrm>
            <a:off x="4577681" y="5048414"/>
            <a:ext cx="15026123" cy="2535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يجب إبرام عقد موثق بشكل سليم يغطي كامل الترتيبات بما في ذلك الخصوصية وتضارب المصالح عندما تقرر الجهة التي تمنح شهادة حلال الاستعانة بمصادر خارجية.</a:t>
            </a:r>
          </a:p>
        </p:txBody>
      </p:sp>
      <p:sp>
        <p:nvSpPr>
          <p:cNvPr id="382" name="TextBox 4"/>
          <p:cNvSpPr txBox="1"/>
          <p:nvPr/>
        </p:nvSpPr>
        <p:spPr>
          <a:xfrm>
            <a:off x="4577679" y="9528375"/>
            <a:ext cx="15026123" cy="2535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يجب على الجهة المانحة أن تتحمل كامل المسؤولية الخاصة بالاستعانة بالمصادر الخارجية وتحتفظ بمسؤوليتها في منح أو تمديد أو تعليق أو سحب الشهادة.</a:t>
            </a:r>
          </a:p>
        </p:txBody>
      </p:sp>
      <p:sp>
        <p:nvSpPr>
          <p:cNvPr id="383" name="TextBox 14"/>
          <p:cNvSpPr txBox="1"/>
          <p:nvPr/>
        </p:nvSpPr>
        <p:spPr>
          <a:xfrm>
            <a:off x="13476273" y="2449978"/>
            <a:ext cx="9568867" cy="1017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مصادر خارجية:</a:t>
            </a:r>
          </a:p>
        </p:txBody>
      </p:sp>
      <p:sp>
        <p:nvSpPr>
          <p:cNvPr id="384" name="Oval 9"/>
          <p:cNvSpPr/>
          <p:nvPr/>
        </p:nvSpPr>
        <p:spPr>
          <a:xfrm>
            <a:off x="19962774" y="5999674"/>
            <a:ext cx="1414585" cy="1414581"/>
          </a:xfrm>
          <a:prstGeom prst="ellipse">
            <a:avLst/>
          </a:prstGeom>
          <a:solidFill>
            <a:srgbClr val="E7D6AC"/>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385" name="TextBox 10"/>
          <p:cNvSpPr txBox="1"/>
          <p:nvPr/>
        </p:nvSpPr>
        <p:spPr>
          <a:xfrm>
            <a:off x="20478210" y="5218010"/>
            <a:ext cx="1311879" cy="1475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1</a:t>
            </a:r>
          </a:p>
        </p:txBody>
      </p:sp>
      <p:sp>
        <p:nvSpPr>
          <p:cNvPr id="386" name="Oval 11"/>
          <p:cNvSpPr/>
          <p:nvPr/>
        </p:nvSpPr>
        <p:spPr>
          <a:xfrm>
            <a:off x="20169139" y="10263843"/>
            <a:ext cx="1414585" cy="1414581"/>
          </a:xfrm>
          <a:prstGeom prst="ellipse">
            <a:avLst/>
          </a:prstGeom>
          <a:solidFill>
            <a:srgbClr val="E7D6AC"/>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387" name="TextBox 12"/>
          <p:cNvSpPr txBox="1"/>
          <p:nvPr/>
        </p:nvSpPr>
        <p:spPr>
          <a:xfrm>
            <a:off x="20654565" y="9542029"/>
            <a:ext cx="1311877" cy="1475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383"/>
                                        </p:tgtEl>
                                        <p:attrNameLst>
                                          <p:attrName>style.visibility</p:attrName>
                                        </p:attrNameLst>
                                      </p:cBhvr>
                                      <p:to>
                                        <p:strVal val="visible"/>
                                      </p:to>
                                    </p:set>
                                    <p:anim calcmode="lin" valueType="num">
                                      <p:cBhvr>
                                        <p:cTn id="7" dur="1000" fill="hold"/>
                                        <p:tgtEl>
                                          <p:spTgt spid="383"/>
                                        </p:tgtEl>
                                        <p:attrNameLst>
                                          <p:attrName>ppt_w</p:attrName>
                                        </p:attrNameLst>
                                      </p:cBhvr>
                                      <p:tavLst>
                                        <p:tav tm="0">
                                          <p:val>
                                            <p:fltVal val="0"/>
                                          </p:val>
                                        </p:tav>
                                        <p:tav tm="100000">
                                          <p:val>
                                            <p:strVal val="#ppt_w"/>
                                          </p:val>
                                        </p:tav>
                                      </p:tavLst>
                                    </p:anim>
                                    <p:anim calcmode="lin" valueType="num">
                                      <p:cBhvr>
                                        <p:cTn id="8" dur="1000" fill="hold"/>
                                        <p:tgtEl>
                                          <p:spTgt spid="383"/>
                                        </p:tgtEl>
                                        <p:attrNameLst>
                                          <p:attrName>ppt_h</p:attrName>
                                        </p:attrNameLst>
                                      </p:cBhvr>
                                      <p:tavLst>
                                        <p:tav tm="0">
                                          <p:val>
                                            <p:fltVal val="0"/>
                                          </p:val>
                                        </p:tav>
                                        <p:tav tm="100000">
                                          <p:val>
                                            <p:strVal val="#ppt_h"/>
                                          </p:val>
                                        </p:tav>
                                      </p:tavLst>
                                    </p:anim>
                                    <p:anim calcmode="lin" valueType="num">
                                      <p:cBhvr>
                                        <p:cTn id="9" dur="1000" fill="hold"/>
                                        <p:tgtEl>
                                          <p:spTgt spid="3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381">
                                            <p:bg/>
                                          </p:spTgt>
                                        </p:tgtEl>
                                        <p:attrNameLst>
                                          <p:attrName>style.visibility</p:attrName>
                                        </p:attrNameLst>
                                      </p:cBhvr>
                                      <p:to>
                                        <p:strVal val="visible"/>
                                      </p:to>
                                    </p:set>
                                    <p:anim calcmode="lin" valueType="num">
                                      <p:cBhvr>
                                        <p:cTn id="15" dur="500" fill="hold"/>
                                        <p:tgtEl>
                                          <p:spTgt spid="381">
                                            <p:bg/>
                                          </p:spTgt>
                                        </p:tgtEl>
                                        <p:attrNameLst>
                                          <p:attrName>ppt_w</p:attrName>
                                        </p:attrNameLst>
                                      </p:cBhvr>
                                      <p:tavLst>
                                        <p:tav tm="0">
                                          <p:val>
                                            <p:fltVal val="0"/>
                                          </p:val>
                                        </p:tav>
                                        <p:tav tm="100000">
                                          <p:val>
                                            <p:strVal val="#ppt_w"/>
                                          </p:val>
                                        </p:tav>
                                      </p:tavLst>
                                    </p:anim>
                                    <p:anim calcmode="lin" valueType="num">
                                      <p:cBhvr>
                                        <p:cTn id="16" dur="500" fill="hold"/>
                                        <p:tgtEl>
                                          <p:spTgt spid="381">
                                            <p:bg/>
                                          </p:spTgt>
                                        </p:tgtEl>
                                        <p:attrNameLst>
                                          <p:attrName>ppt_h</p:attrName>
                                        </p:attrNameLst>
                                      </p:cBhvr>
                                      <p:tavLst>
                                        <p:tav tm="0">
                                          <p:val>
                                            <p:fltVal val="0"/>
                                          </p:val>
                                        </p:tav>
                                        <p:tav tm="100000">
                                          <p:val>
                                            <p:strVal val="#ppt_h"/>
                                          </p:val>
                                        </p:tav>
                                      </p:tavLst>
                                    </p:anim>
                                  </p:childTnLst>
                                </p:cTn>
                              </p:par>
                              <p:par>
                                <p:cTn id="17" presetClass="entr" nodeType="withEffect" presetSubtype="16" presetID="23" grpId="2" fill="hold">
                                  <p:stCondLst>
                                    <p:cond delay="0"/>
                                  </p:stCondLst>
                                  <p:iterate type="el" backwards="0">
                                    <p:tmAbs val="0"/>
                                  </p:iterate>
                                  <p:childTnLst>
                                    <p:set>
                                      <p:cBhvr>
                                        <p:cTn id="18" fill="hold"/>
                                        <p:tgtEl>
                                          <p:spTgt spid="381">
                                            <p:txEl>
                                              <p:pRg st="0" end="0"/>
                                            </p:txEl>
                                          </p:spTgt>
                                        </p:tgtEl>
                                        <p:attrNameLst>
                                          <p:attrName>style.visibility</p:attrName>
                                        </p:attrNameLst>
                                      </p:cBhvr>
                                      <p:to>
                                        <p:strVal val="visible"/>
                                      </p:to>
                                    </p:set>
                                    <p:anim calcmode="lin" valueType="num">
                                      <p:cBhvr>
                                        <p:cTn id="19" dur="500" fill="hold"/>
                                        <p:tgtEl>
                                          <p:spTgt spid="38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3" fill="hold">
                                  <p:stCondLst>
                                    <p:cond delay="0"/>
                                  </p:stCondLst>
                                  <p:iterate type="el" backwards="0">
                                    <p:tmAbs val="0"/>
                                  </p:iterate>
                                  <p:childTnLst>
                                    <p:set>
                                      <p:cBhvr>
                                        <p:cTn id="24" fill="hold"/>
                                        <p:tgtEl>
                                          <p:spTgt spid="382">
                                            <p:bg/>
                                          </p:spTgt>
                                        </p:tgtEl>
                                        <p:attrNameLst>
                                          <p:attrName>style.visibility</p:attrName>
                                        </p:attrNameLst>
                                      </p:cBhvr>
                                      <p:to>
                                        <p:strVal val="visible"/>
                                      </p:to>
                                    </p:set>
                                    <p:anim calcmode="lin" valueType="num">
                                      <p:cBhvr>
                                        <p:cTn id="25" dur="500" fill="hold"/>
                                        <p:tgtEl>
                                          <p:spTgt spid="382">
                                            <p:bg/>
                                          </p:spTgt>
                                        </p:tgtEl>
                                        <p:attrNameLst>
                                          <p:attrName>ppt_w</p:attrName>
                                        </p:attrNameLst>
                                      </p:cBhvr>
                                      <p:tavLst>
                                        <p:tav tm="0">
                                          <p:val>
                                            <p:fltVal val="0"/>
                                          </p:val>
                                        </p:tav>
                                        <p:tav tm="100000">
                                          <p:val>
                                            <p:strVal val="#ppt_w"/>
                                          </p:val>
                                        </p:tav>
                                      </p:tavLst>
                                    </p:anim>
                                    <p:anim calcmode="lin" valueType="num">
                                      <p:cBhvr>
                                        <p:cTn id="26" dur="500" fill="hold"/>
                                        <p:tgtEl>
                                          <p:spTgt spid="382">
                                            <p:bg/>
                                          </p:spTgt>
                                        </p:tgtEl>
                                        <p:attrNameLst>
                                          <p:attrName>ppt_h</p:attrName>
                                        </p:attrNameLst>
                                      </p:cBhvr>
                                      <p:tavLst>
                                        <p:tav tm="0">
                                          <p:val>
                                            <p:fltVal val="0"/>
                                          </p:val>
                                        </p:tav>
                                        <p:tav tm="100000">
                                          <p:val>
                                            <p:strVal val="#ppt_h"/>
                                          </p:val>
                                        </p:tav>
                                      </p:tavLst>
                                    </p:anim>
                                  </p:childTnLst>
                                </p:cTn>
                              </p:par>
                              <p:par>
                                <p:cTn id="27" presetClass="entr" nodeType="withEffect" presetSubtype="16" presetID="23" grpId="3" fill="hold">
                                  <p:stCondLst>
                                    <p:cond delay="0"/>
                                  </p:stCondLst>
                                  <p:iterate type="el" backwards="0">
                                    <p:tmAbs val="0"/>
                                  </p:iterate>
                                  <p:childTnLst>
                                    <p:set>
                                      <p:cBhvr>
                                        <p:cTn id="28" fill="hold"/>
                                        <p:tgtEl>
                                          <p:spTgt spid="382">
                                            <p:txEl>
                                              <p:pRg st="0" end="0"/>
                                            </p:txEl>
                                          </p:spTgt>
                                        </p:tgtEl>
                                        <p:attrNameLst>
                                          <p:attrName>style.visibility</p:attrName>
                                        </p:attrNameLst>
                                      </p:cBhvr>
                                      <p:to>
                                        <p:strVal val="visible"/>
                                      </p:to>
                                    </p:set>
                                    <p:anim calcmode="lin" valueType="num">
                                      <p:cBhvr>
                                        <p:cTn id="29" dur="500" fill="hold"/>
                                        <p:tgtEl>
                                          <p:spTgt spid="382">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8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3" grpId="1"/>
      <p:bldP build="p" bldLvl="5" animBg="1" rev="0" advAuto="0" spid="382" grpId="3"/>
      <p:bldP build="p" bldLvl="5" animBg="1" rev="0" advAuto="0" spid="381"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9" name="Rectangle 3"/>
          <p:cNvSpPr/>
          <p:nvPr/>
        </p:nvSpPr>
        <p:spPr>
          <a:xfrm>
            <a:off x="7019582" y="2234270"/>
            <a:ext cx="10344836" cy="504611"/>
          </a:xfrm>
          <a:prstGeom prst="rect">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390" name="TextBox 14"/>
          <p:cNvSpPr txBox="1"/>
          <p:nvPr/>
        </p:nvSpPr>
        <p:spPr>
          <a:xfrm>
            <a:off x="6827540" y="893763"/>
            <a:ext cx="10728920"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البند الثامن: متطلبات المعلومات</a:t>
            </a:r>
          </a:p>
        </p:txBody>
      </p:sp>
      <p:sp>
        <p:nvSpPr>
          <p:cNvPr id="391" name="خط"/>
          <p:cNvSpPr/>
          <p:nvPr/>
        </p:nvSpPr>
        <p:spPr>
          <a:xfrm flipH="1">
            <a:off x="14833758" y="6156890"/>
            <a:ext cx="1124201" cy="1"/>
          </a:xfrm>
          <a:prstGeom prst="line">
            <a:avLst/>
          </a:prstGeom>
          <a:ln w="12700">
            <a:solidFill>
              <a:srgbClr val="ED7D31"/>
            </a:solidFill>
            <a:miter/>
            <a:tailEnd type="triangle"/>
          </a:ln>
        </p:spPr>
        <p:txBody>
          <a:bodyPr lIns="50800" tIns="50800" rIns="50800" bIns="50800" anchor="ctr"/>
          <a:lstStyle/>
          <a:p>
            <a:pPr/>
          </a:p>
        </p:txBody>
      </p:sp>
      <p:sp>
        <p:nvSpPr>
          <p:cNvPr id="392" name="مستطيل"/>
          <p:cNvSpPr/>
          <p:nvPr/>
        </p:nvSpPr>
        <p:spPr>
          <a:xfrm>
            <a:off x="15954359" y="4610716"/>
            <a:ext cx="5153915" cy="3092349"/>
          </a:xfrm>
          <a:prstGeom prst="rect">
            <a:avLst/>
          </a:prstGeom>
          <a:solidFill>
            <a:srgbClr val="D0AF5E"/>
          </a:solidFill>
          <a:ln w="25400">
            <a:solidFill>
              <a:srgbClr val="FFFFFF"/>
            </a:solidFill>
            <a:miter/>
          </a:ln>
        </p:spPr>
        <p:txBody>
          <a:bodyPr lIns="50800" tIns="50800" rIns="50800" bIns="50800" anchor="ctr"/>
          <a:lstStyle/>
          <a:p>
            <a:pPr defTabSz="19558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393" name="معلومات متاحة للجميع"/>
          <p:cNvSpPr txBox="1"/>
          <p:nvPr/>
        </p:nvSpPr>
        <p:spPr>
          <a:xfrm>
            <a:off x="15954359" y="5562726"/>
            <a:ext cx="5153916" cy="1188328"/>
          </a:xfrm>
          <a:prstGeom prst="rect">
            <a:avLst/>
          </a:prstGeom>
          <a:ln w="12700">
            <a:miter lim="400000"/>
          </a:ln>
          <a:extLst>
            <a:ext uri="{C572A759-6A51-4108-AA02-DFA0A04FC94B}">
              <ma14:wrappingTextBoxFlag xmlns:ma14="http://schemas.microsoft.com/office/mac/drawingml/2011/main" val="1"/>
            </a:ext>
          </a:extLst>
        </p:spPr>
        <p:txBody>
          <a:bodyPr lIns="312927" tIns="312927" rIns="312927" bIns="312927" anchor="ctr">
            <a:spAutoFit/>
          </a:bodyPr>
          <a:lstStyle>
            <a:lvl1pPr defTabSz="1955800">
              <a:lnSpc>
                <a:spcPct val="90000"/>
              </a:lnSpc>
              <a:spcBef>
                <a:spcPts val="1800"/>
              </a:spcBef>
              <a:defRPr b="1" sz="4400">
                <a:solidFill>
                  <a:srgbClr val="3B3838"/>
                </a:solidFill>
                <a:latin typeface="Calibri"/>
                <a:ea typeface="Calibri"/>
                <a:cs typeface="Calibri"/>
                <a:sym typeface="Calibri"/>
              </a:defRPr>
            </a:lvl1pPr>
          </a:lstStyle>
          <a:p>
            <a:pPr rtl="0">
              <a:defRPr/>
            </a:pPr>
            <a:r>
              <a:t>معلومات متاحة للجميع</a:t>
            </a:r>
          </a:p>
        </p:txBody>
      </p:sp>
      <p:sp>
        <p:nvSpPr>
          <p:cNvPr id="394" name="خط"/>
          <p:cNvSpPr/>
          <p:nvPr/>
        </p:nvSpPr>
        <p:spPr>
          <a:xfrm flipH="1">
            <a:off x="8494442" y="6156890"/>
            <a:ext cx="1124201" cy="1"/>
          </a:xfrm>
          <a:prstGeom prst="line">
            <a:avLst/>
          </a:prstGeom>
          <a:ln w="12700">
            <a:solidFill>
              <a:srgbClr val="D0AF5E"/>
            </a:solidFill>
            <a:miter/>
            <a:tailEnd type="triangle"/>
          </a:ln>
        </p:spPr>
        <p:txBody>
          <a:bodyPr lIns="50800" tIns="50800" rIns="50800" bIns="50800" anchor="ctr"/>
          <a:lstStyle/>
          <a:p>
            <a:pPr/>
          </a:p>
        </p:txBody>
      </p:sp>
      <p:sp>
        <p:nvSpPr>
          <p:cNvPr id="395" name="مستطيل"/>
          <p:cNvSpPr/>
          <p:nvPr/>
        </p:nvSpPr>
        <p:spPr>
          <a:xfrm>
            <a:off x="9615044" y="4610716"/>
            <a:ext cx="5153915" cy="3092349"/>
          </a:xfrm>
          <a:prstGeom prst="rect">
            <a:avLst/>
          </a:prstGeom>
          <a:solidFill>
            <a:srgbClr val="E7D6AC"/>
          </a:solidFill>
          <a:ln w="12700">
            <a:miter lim="400000"/>
          </a:ln>
        </p:spPr>
        <p:txBody>
          <a:bodyPr lIns="50800" tIns="50800" rIns="50800" bIns="50800" anchor="ctr"/>
          <a:lstStyle/>
          <a:p>
            <a:pPr defTabSz="19558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396" name="نموذج شهادة الحلال"/>
          <p:cNvSpPr txBox="1"/>
          <p:nvPr/>
        </p:nvSpPr>
        <p:spPr>
          <a:xfrm>
            <a:off x="9615044" y="5562726"/>
            <a:ext cx="5153915" cy="1188328"/>
          </a:xfrm>
          <a:prstGeom prst="rect">
            <a:avLst/>
          </a:prstGeom>
          <a:ln w="12700">
            <a:miter lim="400000"/>
          </a:ln>
          <a:extLst>
            <a:ext uri="{C572A759-6A51-4108-AA02-DFA0A04FC94B}">
              <ma14:wrappingTextBoxFlag xmlns:ma14="http://schemas.microsoft.com/office/mac/drawingml/2011/main" val="1"/>
            </a:ext>
          </a:extLst>
        </p:spPr>
        <p:txBody>
          <a:bodyPr lIns="312927" tIns="312927" rIns="312927" bIns="312927" anchor="ctr">
            <a:spAutoFit/>
          </a:bodyPr>
          <a:lstStyle>
            <a:lvl1pPr defTabSz="1955800">
              <a:lnSpc>
                <a:spcPct val="90000"/>
              </a:lnSpc>
              <a:spcBef>
                <a:spcPts val="1800"/>
              </a:spcBef>
              <a:defRPr b="1" sz="4400">
                <a:solidFill>
                  <a:srgbClr val="3B3838"/>
                </a:solidFill>
                <a:latin typeface="Calibri"/>
                <a:ea typeface="Calibri"/>
                <a:cs typeface="Calibri"/>
                <a:sym typeface="Calibri"/>
              </a:defRPr>
            </a:lvl1pPr>
          </a:lstStyle>
          <a:p>
            <a:pPr rtl="0">
              <a:defRPr/>
            </a:pPr>
            <a:r>
              <a:t>نموذج شهادة الحلال</a:t>
            </a:r>
          </a:p>
        </p:txBody>
      </p:sp>
      <p:sp>
        <p:nvSpPr>
          <p:cNvPr id="397" name="خط"/>
          <p:cNvSpPr/>
          <p:nvPr/>
        </p:nvSpPr>
        <p:spPr>
          <a:xfrm>
            <a:off x="5852684" y="7699466"/>
            <a:ext cx="12678633" cy="112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1457"/>
                </a:lnTo>
                <a:lnTo>
                  <a:pt x="21600" y="11457"/>
                </a:lnTo>
                <a:lnTo>
                  <a:pt x="21600" y="21600"/>
                </a:lnTo>
              </a:path>
            </a:pathLst>
          </a:custGeom>
          <a:ln w="12700">
            <a:solidFill>
              <a:srgbClr val="3CAD99"/>
            </a:solidFill>
            <a:miter/>
            <a:tailEnd type="triangle"/>
          </a:ln>
        </p:spPr>
        <p:txBody>
          <a:bodyPr lIns="50800" tIns="50800" rIns="50800" bIns="50800" anchor="ctr"/>
          <a:lstStyle/>
          <a:p>
            <a:pPr defTabSz="444500" rtl="0">
              <a:lnSpc>
                <a:spcPct val="90000"/>
              </a:lnSpc>
              <a:spcBef>
                <a:spcPts val="1500"/>
              </a:spcBef>
              <a:defRPr sz="1000">
                <a:solidFill>
                  <a:srgbClr val="3B3838"/>
                </a:solidFill>
                <a:latin typeface="Helvetica Neue Medium"/>
                <a:ea typeface="Helvetica Neue Medium"/>
                <a:cs typeface="Helvetica Neue Medium"/>
                <a:sym typeface="Helvetica Neue Medium"/>
              </a:defRPr>
            </a:pPr>
          </a:p>
        </p:txBody>
      </p:sp>
      <p:sp>
        <p:nvSpPr>
          <p:cNvPr id="398" name="مستطيل"/>
          <p:cNvSpPr/>
          <p:nvPr/>
        </p:nvSpPr>
        <p:spPr>
          <a:xfrm>
            <a:off x="3275726" y="4610716"/>
            <a:ext cx="5153915" cy="3092349"/>
          </a:xfrm>
          <a:prstGeom prst="rect">
            <a:avLst/>
          </a:prstGeom>
          <a:solidFill>
            <a:srgbClr val="3CAD99"/>
          </a:solidFill>
          <a:ln w="25400">
            <a:solidFill>
              <a:srgbClr val="FFFFFF"/>
            </a:solidFill>
            <a:miter/>
          </a:ln>
        </p:spPr>
        <p:txBody>
          <a:bodyPr lIns="50800" tIns="50800" rIns="50800" bIns="50800" anchor="ctr"/>
          <a:lstStyle/>
          <a:p>
            <a:pPr defTabSz="19558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399" name="دليل بالعملاء المعتمدين والمنتجات الحاصلة على شهادة الحلال."/>
          <p:cNvSpPr txBox="1"/>
          <p:nvPr/>
        </p:nvSpPr>
        <p:spPr>
          <a:xfrm>
            <a:off x="3275726" y="4618397"/>
            <a:ext cx="5153915" cy="3076987"/>
          </a:xfrm>
          <a:prstGeom prst="rect">
            <a:avLst/>
          </a:prstGeom>
          <a:solidFill>
            <a:srgbClr val="D0AF5E"/>
          </a:solidFill>
          <a:ln w="12700">
            <a:miter lim="400000"/>
          </a:ln>
          <a:extLst>
            <a:ext uri="{C572A759-6A51-4108-AA02-DFA0A04FC94B}">
              <ma14:wrappingTextBoxFlag xmlns:ma14="http://schemas.microsoft.com/office/mac/drawingml/2011/main" val="1"/>
            </a:ext>
          </a:extLst>
        </p:spPr>
        <p:txBody>
          <a:bodyPr lIns="312927" tIns="312927" rIns="312927" bIns="312927" anchor="ctr">
            <a:spAutoFit/>
          </a:bodyPr>
          <a:lstStyle>
            <a:lvl1pPr defTabSz="1955800">
              <a:lnSpc>
                <a:spcPct val="90000"/>
              </a:lnSpc>
              <a:spcBef>
                <a:spcPts val="1800"/>
              </a:spcBef>
              <a:defRPr b="1" sz="4400">
                <a:solidFill>
                  <a:srgbClr val="3B3838"/>
                </a:solidFill>
                <a:latin typeface="Calibri"/>
                <a:ea typeface="Calibri"/>
                <a:cs typeface="Calibri"/>
                <a:sym typeface="Calibri"/>
              </a:defRPr>
            </a:lvl1pPr>
          </a:lstStyle>
          <a:p>
            <a:pPr rtl="0">
              <a:defRPr/>
            </a:pPr>
            <a:r>
              <a:t>دليل بالعملاء المعتمدين والمنتجات الحاصلة على شهادة الحلال.</a:t>
            </a:r>
          </a:p>
        </p:txBody>
      </p:sp>
      <p:sp>
        <p:nvSpPr>
          <p:cNvPr id="400" name="خط"/>
          <p:cNvSpPr/>
          <p:nvPr/>
        </p:nvSpPr>
        <p:spPr>
          <a:xfrm flipH="1">
            <a:off x="14833758" y="10434642"/>
            <a:ext cx="1124201" cy="1"/>
          </a:xfrm>
          <a:prstGeom prst="line">
            <a:avLst/>
          </a:prstGeom>
          <a:ln w="12700">
            <a:solidFill>
              <a:srgbClr val="70AD47"/>
            </a:solidFill>
            <a:miter/>
            <a:tailEnd type="triangle"/>
          </a:ln>
        </p:spPr>
        <p:txBody>
          <a:bodyPr lIns="50800" tIns="50800" rIns="50800" bIns="50800" anchor="ctr"/>
          <a:lstStyle/>
          <a:p>
            <a:pPr/>
          </a:p>
        </p:txBody>
      </p:sp>
      <p:sp>
        <p:nvSpPr>
          <p:cNvPr id="401" name="مستطيل"/>
          <p:cNvSpPr/>
          <p:nvPr/>
        </p:nvSpPr>
        <p:spPr>
          <a:xfrm>
            <a:off x="15954359" y="8888466"/>
            <a:ext cx="5153916" cy="3092349"/>
          </a:xfrm>
          <a:prstGeom prst="rect">
            <a:avLst/>
          </a:prstGeom>
          <a:solidFill>
            <a:srgbClr val="70AD47"/>
          </a:solidFill>
          <a:ln w="25400">
            <a:solidFill>
              <a:srgbClr val="FFFFFF"/>
            </a:solidFill>
            <a:miter/>
          </a:ln>
        </p:spPr>
        <p:txBody>
          <a:bodyPr lIns="50800" tIns="50800" rIns="50800" bIns="50800" anchor="ctr"/>
          <a:lstStyle/>
          <a:p>
            <a:pPr defTabSz="19558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402" name="مرجع لشهادة الحلال وكيفية استعمال علامات / شعارات الحلال."/>
          <p:cNvSpPr txBox="1"/>
          <p:nvPr/>
        </p:nvSpPr>
        <p:spPr>
          <a:xfrm>
            <a:off x="15954359" y="8896147"/>
            <a:ext cx="5153916" cy="3076987"/>
          </a:xfrm>
          <a:prstGeom prst="rect">
            <a:avLst/>
          </a:prstGeom>
          <a:solidFill>
            <a:srgbClr val="E7D6AC"/>
          </a:solidFill>
          <a:ln w="12700">
            <a:miter lim="400000"/>
          </a:ln>
          <a:extLst>
            <a:ext uri="{C572A759-6A51-4108-AA02-DFA0A04FC94B}">
              <ma14:wrappingTextBoxFlag xmlns:ma14="http://schemas.microsoft.com/office/mac/drawingml/2011/main" val="1"/>
            </a:ext>
          </a:extLst>
        </p:spPr>
        <p:txBody>
          <a:bodyPr lIns="312927" tIns="312927" rIns="312927" bIns="312927" anchor="ctr">
            <a:spAutoFit/>
          </a:bodyPr>
          <a:lstStyle>
            <a:lvl1pPr defTabSz="1955800">
              <a:lnSpc>
                <a:spcPct val="90000"/>
              </a:lnSpc>
              <a:spcBef>
                <a:spcPts val="1800"/>
              </a:spcBef>
              <a:defRPr b="1" sz="4400">
                <a:solidFill>
                  <a:srgbClr val="3B3838"/>
                </a:solidFill>
                <a:latin typeface="Calibri"/>
                <a:ea typeface="Calibri"/>
                <a:cs typeface="Calibri"/>
                <a:sym typeface="Calibri"/>
              </a:defRPr>
            </a:lvl1pPr>
          </a:lstStyle>
          <a:p>
            <a:pPr rtl="0">
              <a:defRPr/>
            </a:pPr>
            <a:r>
              <a:t>مرجع لشهادة الحلال وكيفية استعمال علامات / شعارات الحلال.</a:t>
            </a:r>
          </a:p>
        </p:txBody>
      </p:sp>
      <p:sp>
        <p:nvSpPr>
          <p:cNvPr id="403" name="خط"/>
          <p:cNvSpPr/>
          <p:nvPr/>
        </p:nvSpPr>
        <p:spPr>
          <a:xfrm flipH="1">
            <a:off x="8494442" y="10434642"/>
            <a:ext cx="1124201" cy="1"/>
          </a:xfrm>
          <a:prstGeom prst="line">
            <a:avLst/>
          </a:prstGeom>
          <a:ln w="12700">
            <a:solidFill>
              <a:srgbClr val="ED7D31"/>
            </a:solidFill>
            <a:miter/>
            <a:tailEnd type="triangle"/>
          </a:ln>
        </p:spPr>
        <p:txBody>
          <a:bodyPr lIns="50800" tIns="50800" rIns="50800" bIns="50800" anchor="ctr"/>
          <a:lstStyle/>
          <a:p>
            <a:pPr/>
          </a:p>
        </p:txBody>
      </p:sp>
      <p:sp>
        <p:nvSpPr>
          <p:cNvPr id="404" name="مستطيل"/>
          <p:cNvSpPr/>
          <p:nvPr/>
        </p:nvSpPr>
        <p:spPr>
          <a:xfrm>
            <a:off x="9615044" y="8888466"/>
            <a:ext cx="5153915" cy="3092349"/>
          </a:xfrm>
          <a:prstGeom prst="rect">
            <a:avLst/>
          </a:prstGeom>
          <a:solidFill>
            <a:srgbClr val="D0AF5E"/>
          </a:solidFill>
          <a:ln w="25400">
            <a:solidFill>
              <a:srgbClr val="FFFFFF"/>
            </a:solidFill>
            <a:miter/>
          </a:ln>
        </p:spPr>
        <p:txBody>
          <a:bodyPr lIns="50800" tIns="50800" rIns="50800" bIns="50800" anchor="ctr"/>
          <a:lstStyle/>
          <a:p>
            <a:pPr defTabSz="19558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405" name="الخصوصية"/>
          <p:cNvSpPr txBox="1"/>
          <p:nvPr/>
        </p:nvSpPr>
        <p:spPr>
          <a:xfrm>
            <a:off x="9615044" y="9840476"/>
            <a:ext cx="5153915" cy="1188329"/>
          </a:xfrm>
          <a:prstGeom prst="rect">
            <a:avLst/>
          </a:prstGeom>
          <a:ln w="12700">
            <a:miter lim="400000"/>
          </a:ln>
          <a:extLst>
            <a:ext uri="{C572A759-6A51-4108-AA02-DFA0A04FC94B}">
              <ma14:wrappingTextBoxFlag xmlns:ma14="http://schemas.microsoft.com/office/mac/drawingml/2011/main" val="1"/>
            </a:ext>
          </a:extLst>
        </p:spPr>
        <p:txBody>
          <a:bodyPr lIns="312927" tIns="312927" rIns="312927" bIns="312927" anchor="ctr">
            <a:spAutoFit/>
          </a:bodyPr>
          <a:lstStyle>
            <a:lvl1pPr defTabSz="1955800">
              <a:lnSpc>
                <a:spcPct val="90000"/>
              </a:lnSpc>
              <a:spcBef>
                <a:spcPts val="1800"/>
              </a:spcBef>
              <a:defRPr b="1" sz="4400">
                <a:solidFill>
                  <a:srgbClr val="3B3838"/>
                </a:solidFill>
                <a:latin typeface="Calibri"/>
                <a:ea typeface="Calibri"/>
                <a:cs typeface="Calibri"/>
                <a:sym typeface="Calibri"/>
              </a:defRPr>
            </a:lvl1pPr>
          </a:lstStyle>
          <a:p>
            <a:pPr rtl="0">
              <a:defRPr/>
            </a:pPr>
            <a:r>
              <a:t>الخصوصية</a:t>
            </a:r>
          </a:p>
        </p:txBody>
      </p:sp>
      <p:sp>
        <p:nvSpPr>
          <p:cNvPr id="406" name="مستطيل"/>
          <p:cNvSpPr/>
          <p:nvPr/>
        </p:nvSpPr>
        <p:spPr>
          <a:xfrm>
            <a:off x="3275726" y="8888466"/>
            <a:ext cx="5153915" cy="3092349"/>
          </a:xfrm>
          <a:prstGeom prst="rect">
            <a:avLst/>
          </a:prstGeom>
          <a:solidFill>
            <a:srgbClr val="E7D6AC"/>
          </a:solidFill>
          <a:ln w="12700">
            <a:miter lim="400000"/>
          </a:ln>
        </p:spPr>
        <p:txBody>
          <a:bodyPr lIns="50800" tIns="50800" rIns="50800" bIns="50800" anchor="ctr"/>
          <a:lstStyle/>
          <a:p>
            <a:pPr defTabSz="1955800" rtl="0">
              <a:lnSpc>
                <a:spcPct val="90000"/>
              </a:lnSpc>
              <a:spcBef>
                <a:spcPts val="1500"/>
              </a:spcBef>
              <a:defRPr sz="3200">
                <a:solidFill>
                  <a:srgbClr val="FFFFFF"/>
                </a:solidFill>
                <a:latin typeface="Helvetica Neue Medium"/>
                <a:ea typeface="Helvetica Neue Medium"/>
                <a:cs typeface="Helvetica Neue Medium"/>
                <a:sym typeface="Helvetica Neue Medium"/>
              </a:defRPr>
            </a:pPr>
          </a:p>
        </p:txBody>
      </p:sp>
      <p:sp>
        <p:nvSpPr>
          <p:cNvPr id="407" name="تبادل المعلومات ما بين الجهة التي تمنح شهادة حلال و بين عملائها"/>
          <p:cNvSpPr txBox="1"/>
          <p:nvPr/>
        </p:nvSpPr>
        <p:spPr>
          <a:xfrm>
            <a:off x="3275726" y="9210924"/>
            <a:ext cx="5153915" cy="2447433"/>
          </a:xfrm>
          <a:prstGeom prst="rect">
            <a:avLst/>
          </a:prstGeom>
          <a:ln w="12700">
            <a:miter lim="400000"/>
          </a:ln>
          <a:extLst>
            <a:ext uri="{C572A759-6A51-4108-AA02-DFA0A04FC94B}">
              <ma14:wrappingTextBoxFlag xmlns:ma14="http://schemas.microsoft.com/office/mac/drawingml/2011/main" val="1"/>
            </a:ext>
          </a:extLst>
        </p:spPr>
        <p:txBody>
          <a:bodyPr lIns="312927" tIns="312927" rIns="312927" bIns="312927" anchor="ctr">
            <a:spAutoFit/>
          </a:bodyPr>
          <a:lstStyle>
            <a:lvl1pPr defTabSz="1955800">
              <a:lnSpc>
                <a:spcPct val="90000"/>
              </a:lnSpc>
              <a:spcBef>
                <a:spcPts val="1800"/>
              </a:spcBef>
              <a:defRPr b="1" sz="4400">
                <a:solidFill>
                  <a:srgbClr val="3B3838"/>
                </a:solidFill>
                <a:latin typeface="Calibri"/>
                <a:ea typeface="Calibri"/>
                <a:cs typeface="Calibri"/>
                <a:sym typeface="Calibri"/>
              </a:defRPr>
            </a:lvl1pPr>
          </a:lstStyle>
          <a:p>
            <a:pPr rtl="0">
              <a:defRPr/>
            </a:pPr>
            <a:r>
              <a:t>تبادل المعلومات ما بين الجهة التي تمنح شهادة حلال و بين عملائها</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389"/>
                                        </p:tgtEl>
                                        <p:attrNameLst>
                                          <p:attrName>style.visibility</p:attrName>
                                        </p:attrNameLst>
                                      </p:cBhvr>
                                      <p:to>
                                        <p:strVal val="visible"/>
                                      </p:to>
                                    </p:set>
                                    <p:animEffect filter="wipe(right)" transition="in">
                                      <p:cBhvr>
                                        <p:cTn id="7" dur="5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9" presetID="15" grpId="2" fill="hold">
                                  <p:stCondLst>
                                    <p:cond delay="0"/>
                                  </p:stCondLst>
                                  <p:iterate type="el" backwards="0">
                                    <p:tmAbs val="0"/>
                                  </p:iterate>
                                  <p:childTnLst>
                                    <p:set>
                                      <p:cBhvr>
                                        <p:cTn id="11" fill="hold"/>
                                        <p:tgtEl>
                                          <p:spTgt spid="390"/>
                                        </p:tgtEl>
                                        <p:attrNameLst>
                                          <p:attrName>style.visibility</p:attrName>
                                        </p:attrNameLst>
                                      </p:cBhvr>
                                      <p:to>
                                        <p:strVal val="visible"/>
                                      </p:to>
                                    </p:set>
                                    <p:anim calcmode="lin" valueType="num">
                                      <p:cBhvr>
                                        <p:cTn id="12" dur="1000" fill="hold"/>
                                        <p:tgtEl>
                                          <p:spTgt spid="390"/>
                                        </p:tgtEl>
                                        <p:attrNameLst>
                                          <p:attrName>ppt_w</p:attrName>
                                        </p:attrNameLst>
                                      </p:cBhvr>
                                      <p:tavLst>
                                        <p:tav tm="0">
                                          <p:val>
                                            <p:fltVal val="0"/>
                                          </p:val>
                                        </p:tav>
                                        <p:tav tm="100000">
                                          <p:val>
                                            <p:strVal val="#ppt_w"/>
                                          </p:val>
                                        </p:tav>
                                      </p:tavLst>
                                    </p:anim>
                                    <p:anim calcmode="lin" valueType="num">
                                      <p:cBhvr>
                                        <p:cTn id="13" dur="1000" fill="hold"/>
                                        <p:tgtEl>
                                          <p:spTgt spid="390"/>
                                        </p:tgtEl>
                                        <p:attrNameLst>
                                          <p:attrName>ppt_h</p:attrName>
                                        </p:attrNameLst>
                                      </p:cBhvr>
                                      <p:tavLst>
                                        <p:tav tm="0">
                                          <p:val>
                                            <p:fltVal val="0"/>
                                          </p:val>
                                        </p:tav>
                                        <p:tav tm="100000">
                                          <p:val>
                                            <p:strVal val="#ppt_h"/>
                                          </p:val>
                                        </p:tav>
                                      </p:tavLst>
                                    </p:anim>
                                    <p:anim calcmode="lin" valueType="num">
                                      <p:cBhvr>
                                        <p:cTn id="14" dur="1000" fill="hold"/>
                                        <p:tgtEl>
                                          <p:spTgt spid="39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9" grpId="1"/>
      <p:bldP build="whole" bldLvl="1" animBg="1" rev="0" advAuto="0" spid="390"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9" name="TextBox 4"/>
          <p:cNvSpPr txBox="1"/>
          <p:nvPr/>
        </p:nvSpPr>
        <p:spPr>
          <a:xfrm>
            <a:off x="4774033" y="5131812"/>
            <a:ext cx="13816149" cy="1671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يجب أن تقدم الجهة المانحة شهادة تحتوي على المعلومات المطلوبة.</a:t>
            </a:r>
          </a:p>
        </p:txBody>
      </p:sp>
      <p:sp>
        <p:nvSpPr>
          <p:cNvPr id="410" name="TextBox 14"/>
          <p:cNvSpPr txBox="1"/>
          <p:nvPr/>
        </p:nvSpPr>
        <p:spPr>
          <a:xfrm>
            <a:off x="14421820" y="2448165"/>
            <a:ext cx="7026663"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نموذج شهادة الحلال</a:t>
            </a:r>
          </a:p>
        </p:txBody>
      </p:sp>
      <p:sp>
        <p:nvSpPr>
          <p:cNvPr id="411" name="직선 연결선 57"/>
          <p:cNvSpPr/>
          <p:nvPr/>
        </p:nvSpPr>
        <p:spPr>
          <a:xfrm>
            <a:off x="18432437" y="5553554"/>
            <a:ext cx="1983747" cy="1"/>
          </a:xfrm>
          <a:prstGeom prst="line">
            <a:avLst/>
          </a:prstGeom>
          <a:ln w="38100">
            <a:solidFill>
              <a:srgbClr val="A6A6A6"/>
            </a:solidFill>
            <a:prstDash val="sysDot"/>
            <a:miter/>
            <a:headEnd type="triangle"/>
          </a:ln>
        </p:spPr>
        <p:txBody>
          <a:bodyPr lIns="50800" tIns="50800" rIns="50800" bIns="50800" anchor="ctr"/>
          <a:lstStyle/>
          <a:p>
            <a:pPr/>
          </a:p>
        </p:txBody>
      </p:sp>
      <p:sp>
        <p:nvSpPr>
          <p:cNvPr id="412" name="직선 연결선 57"/>
          <p:cNvSpPr/>
          <p:nvPr/>
        </p:nvSpPr>
        <p:spPr>
          <a:xfrm>
            <a:off x="18458563" y="8739114"/>
            <a:ext cx="1983747" cy="1"/>
          </a:xfrm>
          <a:prstGeom prst="line">
            <a:avLst/>
          </a:prstGeom>
          <a:ln w="38100">
            <a:solidFill>
              <a:srgbClr val="A6A6A6"/>
            </a:solidFill>
            <a:prstDash val="sysDot"/>
            <a:miter/>
            <a:headEnd type="triangle"/>
          </a:ln>
        </p:spPr>
        <p:txBody>
          <a:bodyPr lIns="50800" tIns="50800" rIns="50800" bIns="50800" anchor="ctr"/>
          <a:lstStyle/>
          <a:p>
            <a:pPr/>
          </a:p>
        </p:txBody>
      </p:sp>
      <p:sp>
        <p:nvSpPr>
          <p:cNvPr id="413" name="직선 연결선 57"/>
          <p:cNvSpPr/>
          <p:nvPr/>
        </p:nvSpPr>
        <p:spPr>
          <a:xfrm>
            <a:off x="18580481" y="11568606"/>
            <a:ext cx="1983747" cy="1"/>
          </a:xfrm>
          <a:prstGeom prst="line">
            <a:avLst/>
          </a:prstGeom>
          <a:ln w="38100">
            <a:solidFill>
              <a:srgbClr val="A6A6A6"/>
            </a:solidFill>
            <a:prstDash val="sysDot"/>
            <a:miter/>
            <a:headEnd type="triangle"/>
          </a:ln>
        </p:spPr>
        <p:txBody>
          <a:bodyPr lIns="50800" tIns="50800" rIns="50800" bIns="50800" anchor="ctr"/>
          <a:lstStyle/>
          <a:p>
            <a:pPr/>
          </a:p>
        </p:txBody>
      </p:sp>
      <p:sp>
        <p:nvSpPr>
          <p:cNvPr id="414" name="Oval 10"/>
          <p:cNvSpPr/>
          <p:nvPr/>
        </p:nvSpPr>
        <p:spPr>
          <a:xfrm rot="10800000">
            <a:off x="19783848" y="7942210"/>
            <a:ext cx="1609609" cy="1609609"/>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0070C0"/>
                </a:solidFill>
                <a:latin typeface="Helvetica Neue Medium"/>
                <a:ea typeface="Helvetica Neue Medium"/>
                <a:cs typeface="Helvetica Neue Medium"/>
                <a:sym typeface="Helvetica Neue Medium"/>
              </a:defRPr>
            </a:pPr>
          </a:p>
        </p:txBody>
      </p:sp>
      <p:sp>
        <p:nvSpPr>
          <p:cNvPr id="415" name="타원 54"/>
          <p:cNvSpPr/>
          <p:nvPr/>
        </p:nvSpPr>
        <p:spPr>
          <a:xfrm rot="10800000">
            <a:off x="19649710" y="7808072"/>
            <a:ext cx="1877881" cy="1877881"/>
          </a:xfrm>
          <a:prstGeom prst="ellipse">
            <a:avLst/>
          </a:prstGeom>
          <a:ln w="38100">
            <a:solidFill>
              <a:srgbClr val="A6A6A6"/>
            </a:solidFill>
            <a:prstDash val="sysDot"/>
            <a:miter/>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416" name="Oval 10"/>
          <p:cNvSpPr/>
          <p:nvPr/>
        </p:nvSpPr>
        <p:spPr>
          <a:xfrm rot="10800000">
            <a:off x="19783848" y="4822486"/>
            <a:ext cx="1609609" cy="1609609"/>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0070C0"/>
                </a:solidFill>
                <a:latin typeface="Helvetica Neue Medium"/>
                <a:ea typeface="Helvetica Neue Medium"/>
                <a:cs typeface="Helvetica Neue Medium"/>
                <a:sym typeface="Helvetica Neue Medium"/>
              </a:defRPr>
            </a:pPr>
          </a:p>
        </p:txBody>
      </p:sp>
      <p:sp>
        <p:nvSpPr>
          <p:cNvPr id="417" name="타원 34"/>
          <p:cNvSpPr/>
          <p:nvPr/>
        </p:nvSpPr>
        <p:spPr>
          <a:xfrm rot="10800000">
            <a:off x="19649710" y="4688348"/>
            <a:ext cx="1877881" cy="1877881"/>
          </a:xfrm>
          <a:prstGeom prst="ellipse">
            <a:avLst/>
          </a:prstGeom>
          <a:ln w="38100">
            <a:solidFill>
              <a:srgbClr val="A6A6A6"/>
            </a:solidFill>
            <a:prstDash val="sysDot"/>
            <a:miter/>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418" name="Oval 10"/>
          <p:cNvSpPr/>
          <p:nvPr/>
        </p:nvSpPr>
        <p:spPr>
          <a:xfrm rot="10800000">
            <a:off x="19783848" y="10712014"/>
            <a:ext cx="1609609" cy="1609609"/>
          </a:xfrm>
          <a:prstGeom prst="ellipse">
            <a:avLst/>
          </a:pr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8064A2"/>
                </a:solidFill>
                <a:latin typeface="Helvetica Neue Medium"/>
                <a:ea typeface="Helvetica Neue Medium"/>
                <a:cs typeface="Helvetica Neue Medium"/>
                <a:sym typeface="Helvetica Neue Medium"/>
              </a:defRPr>
            </a:pPr>
          </a:p>
        </p:txBody>
      </p:sp>
      <p:sp>
        <p:nvSpPr>
          <p:cNvPr id="419" name="타원 56"/>
          <p:cNvSpPr/>
          <p:nvPr/>
        </p:nvSpPr>
        <p:spPr>
          <a:xfrm rot="10800000">
            <a:off x="19649710" y="10577877"/>
            <a:ext cx="1877881" cy="1877880"/>
          </a:xfrm>
          <a:prstGeom prst="ellipse">
            <a:avLst/>
          </a:prstGeom>
          <a:ln w="38100">
            <a:solidFill>
              <a:srgbClr val="A6A6A6"/>
            </a:solidFill>
            <a:prstDash val="sysDot"/>
            <a:miter/>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420" name="TextBox 4"/>
          <p:cNvSpPr txBox="1"/>
          <p:nvPr/>
        </p:nvSpPr>
        <p:spPr>
          <a:xfrm>
            <a:off x="4817573" y="8002328"/>
            <a:ext cx="13816149" cy="1671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أن تحتوي الشهادة على توقيع الشخص المخول بتلك المسؤولية والصلاحية.</a:t>
            </a:r>
          </a:p>
        </p:txBody>
      </p:sp>
      <p:sp>
        <p:nvSpPr>
          <p:cNvPr id="421" name="TextBox 4"/>
          <p:cNvSpPr txBox="1"/>
          <p:nvPr/>
        </p:nvSpPr>
        <p:spPr>
          <a:xfrm>
            <a:off x="4908167" y="10690380"/>
            <a:ext cx="13816149" cy="1671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أن يتم إصدار الشهادة بعد قرار اللجنة المعنية بذلك واكتمال كل بنود العقد بين الطرفين.</a:t>
            </a:r>
          </a:p>
        </p:txBody>
      </p:sp>
      <p:pic>
        <p:nvPicPr>
          <p:cNvPr id="422" name="رسم 45" descr="رسم 45"/>
          <p:cNvPicPr>
            <a:picLocks noChangeAspect="1"/>
          </p:cNvPicPr>
          <p:nvPr/>
        </p:nvPicPr>
        <p:blipFill>
          <a:blip r:embed="rId3">
            <a:extLst/>
          </a:blip>
          <a:stretch>
            <a:fillRect/>
          </a:stretch>
        </p:blipFill>
        <p:spPr>
          <a:xfrm>
            <a:off x="19950591" y="10888136"/>
            <a:ext cx="1247929" cy="1247929"/>
          </a:xfrm>
          <a:prstGeom prst="rect">
            <a:avLst/>
          </a:prstGeom>
          <a:ln w="12700">
            <a:miter lim="400000"/>
          </a:ln>
        </p:spPr>
      </p:pic>
      <p:pic>
        <p:nvPicPr>
          <p:cNvPr id="423" name="رسم 47" descr="رسم 47"/>
          <p:cNvPicPr>
            <a:picLocks noChangeAspect="1"/>
          </p:cNvPicPr>
          <p:nvPr/>
        </p:nvPicPr>
        <p:blipFill>
          <a:blip r:embed="rId4">
            <a:extLst/>
          </a:blip>
          <a:stretch>
            <a:fillRect/>
          </a:stretch>
        </p:blipFill>
        <p:spPr>
          <a:xfrm>
            <a:off x="20041184" y="8085088"/>
            <a:ext cx="1157337" cy="1157337"/>
          </a:xfrm>
          <a:prstGeom prst="rect">
            <a:avLst/>
          </a:prstGeom>
          <a:ln w="12700">
            <a:miter lim="400000"/>
          </a:ln>
        </p:spPr>
      </p:pic>
      <p:pic>
        <p:nvPicPr>
          <p:cNvPr id="424" name="رسم 49" descr="رسم 49"/>
          <p:cNvPicPr>
            <a:picLocks noChangeAspect="1"/>
          </p:cNvPicPr>
          <p:nvPr/>
        </p:nvPicPr>
        <p:blipFill>
          <a:blip r:embed="rId5">
            <a:extLst/>
          </a:blip>
          <a:stretch>
            <a:fillRect/>
          </a:stretch>
        </p:blipFill>
        <p:spPr>
          <a:xfrm>
            <a:off x="20051292" y="4978582"/>
            <a:ext cx="1174609" cy="1174609"/>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410"/>
                                        </p:tgtEl>
                                        <p:attrNameLst>
                                          <p:attrName>style.visibility</p:attrName>
                                        </p:attrNameLst>
                                      </p:cBhvr>
                                      <p:to>
                                        <p:strVal val="visible"/>
                                      </p:to>
                                    </p:set>
                                    <p:anim calcmode="lin" valueType="num">
                                      <p:cBhvr>
                                        <p:cTn id="7" dur="1000" fill="hold"/>
                                        <p:tgtEl>
                                          <p:spTgt spid="410"/>
                                        </p:tgtEl>
                                        <p:attrNameLst>
                                          <p:attrName>ppt_w</p:attrName>
                                        </p:attrNameLst>
                                      </p:cBhvr>
                                      <p:tavLst>
                                        <p:tav tm="0">
                                          <p:val>
                                            <p:fltVal val="0"/>
                                          </p:val>
                                        </p:tav>
                                        <p:tav tm="100000">
                                          <p:val>
                                            <p:strVal val="#ppt_w"/>
                                          </p:val>
                                        </p:tav>
                                      </p:tavLst>
                                    </p:anim>
                                    <p:anim calcmode="lin" valueType="num">
                                      <p:cBhvr>
                                        <p:cTn id="8" dur="1000" fill="hold"/>
                                        <p:tgtEl>
                                          <p:spTgt spid="410"/>
                                        </p:tgtEl>
                                        <p:attrNameLst>
                                          <p:attrName>ppt_h</p:attrName>
                                        </p:attrNameLst>
                                      </p:cBhvr>
                                      <p:tavLst>
                                        <p:tav tm="0">
                                          <p:val>
                                            <p:fltVal val="0"/>
                                          </p:val>
                                        </p:tav>
                                        <p:tav tm="100000">
                                          <p:val>
                                            <p:strVal val="#ppt_h"/>
                                          </p:val>
                                        </p:tav>
                                      </p:tavLst>
                                    </p:anim>
                                    <p:anim calcmode="lin" valueType="num">
                                      <p:cBhvr>
                                        <p:cTn id="9" dur="1000" fill="hold"/>
                                        <p:tgtEl>
                                          <p:spTgt spid="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424"/>
                                        </p:tgtEl>
                                        <p:attrNameLst>
                                          <p:attrName>style.visibility</p:attrName>
                                        </p:attrNameLst>
                                      </p:cBhvr>
                                      <p:to>
                                        <p:strVal val="visible"/>
                                      </p:to>
                                    </p:set>
                                    <p:anim calcmode="lin" valueType="num">
                                      <p:cBhvr>
                                        <p:cTn id="15" dur="500" fill="hold"/>
                                        <p:tgtEl>
                                          <p:spTgt spid="424"/>
                                        </p:tgtEl>
                                        <p:attrNameLst>
                                          <p:attrName>ppt_x</p:attrName>
                                        </p:attrNameLst>
                                      </p:cBhvr>
                                      <p:tavLst>
                                        <p:tav tm="0">
                                          <p:val>
                                            <p:strVal val="#ppt_x"/>
                                          </p:val>
                                        </p:tav>
                                        <p:tav tm="100000">
                                          <p:val>
                                            <p:strVal val="#ppt_x"/>
                                          </p:val>
                                        </p:tav>
                                      </p:tavLst>
                                    </p:anim>
                                    <p:anim calcmode="lin" valueType="num">
                                      <p:cBhvr>
                                        <p:cTn id="16" dur="500" fill="hold"/>
                                        <p:tgtEl>
                                          <p:spTgt spid="4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2" presetID="2" grpId="3" fill="hold">
                                  <p:stCondLst>
                                    <p:cond delay="0"/>
                                  </p:stCondLst>
                                  <p:iterate type="el" backwards="0">
                                    <p:tmAbs val="0"/>
                                  </p:iterate>
                                  <p:childTnLst>
                                    <p:set>
                                      <p:cBhvr>
                                        <p:cTn id="20" fill="hold"/>
                                        <p:tgtEl>
                                          <p:spTgt spid="411"/>
                                        </p:tgtEl>
                                        <p:attrNameLst>
                                          <p:attrName>style.visibility</p:attrName>
                                        </p:attrNameLst>
                                      </p:cBhvr>
                                      <p:to>
                                        <p:strVal val="visible"/>
                                      </p:to>
                                    </p:set>
                                    <p:anim calcmode="lin" valueType="num">
                                      <p:cBhvr>
                                        <p:cTn id="21" dur="500" fill="hold"/>
                                        <p:tgtEl>
                                          <p:spTgt spid="411"/>
                                        </p:tgtEl>
                                        <p:attrNameLst>
                                          <p:attrName>ppt_x</p:attrName>
                                        </p:attrNameLst>
                                      </p:cBhvr>
                                      <p:tavLst>
                                        <p:tav tm="0">
                                          <p:val>
                                            <p:strVal val="1+#ppt_w/2"/>
                                          </p:val>
                                        </p:tav>
                                        <p:tav tm="100000">
                                          <p:val>
                                            <p:strVal val="#ppt_x"/>
                                          </p:val>
                                        </p:tav>
                                      </p:tavLst>
                                    </p:anim>
                                    <p:anim calcmode="lin" valueType="num">
                                      <p:cBhvr>
                                        <p:cTn id="22" dur="500" fill="hold"/>
                                        <p:tgtEl>
                                          <p:spTgt spid="4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4" fill="hold">
                                  <p:stCondLst>
                                    <p:cond delay="0"/>
                                  </p:stCondLst>
                                  <p:iterate type="el" backwards="0">
                                    <p:tmAbs val="0"/>
                                  </p:iterate>
                                  <p:childTnLst>
                                    <p:set>
                                      <p:cBhvr>
                                        <p:cTn id="26" fill="hold"/>
                                        <p:tgtEl>
                                          <p:spTgt spid="409"/>
                                        </p:tgtEl>
                                        <p:attrNameLst>
                                          <p:attrName>style.visibility</p:attrName>
                                        </p:attrNameLst>
                                      </p:cBhvr>
                                      <p:to>
                                        <p:strVal val="visible"/>
                                      </p:to>
                                    </p:set>
                                    <p:anim calcmode="lin" valueType="num">
                                      <p:cBhvr>
                                        <p:cTn id="27" dur="500" fill="hold"/>
                                        <p:tgtEl>
                                          <p:spTgt spid="409"/>
                                        </p:tgtEl>
                                        <p:attrNameLst>
                                          <p:attrName>ppt_x</p:attrName>
                                        </p:attrNameLst>
                                      </p:cBhvr>
                                      <p:tavLst>
                                        <p:tav tm="0">
                                          <p:val>
                                            <p:strVal val="#ppt_x"/>
                                          </p:val>
                                        </p:tav>
                                        <p:tav tm="100000">
                                          <p:val>
                                            <p:strVal val="#ppt_x"/>
                                          </p:val>
                                        </p:tav>
                                      </p:tavLst>
                                    </p:anim>
                                    <p:anim calcmode="lin" valueType="num">
                                      <p:cBhvr>
                                        <p:cTn id="28" dur="500" fill="hold"/>
                                        <p:tgtEl>
                                          <p:spTgt spid="40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5" fill="hold">
                                  <p:stCondLst>
                                    <p:cond delay="0"/>
                                  </p:stCondLst>
                                  <p:iterate type="el" backwards="0">
                                    <p:tmAbs val="0"/>
                                  </p:iterate>
                                  <p:childTnLst>
                                    <p:set>
                                      <p:cBhvr>
                                        <p:cTn id="32" fill="hold"/>
                                        <p:tgtEl>
                                          <p:spTgt spid="423"/>
                                        </p:tgtEl>
                                        <p:attrNameLst>
                                          <p:attrName>style.visibility</p:attrName>
                                        </p:attrNameLst>
                                      </p:cBhvr>
                                      <p:to>
                                        <p:strVal val="visible"/>
                                      </p:to>
                                    </p:set>
                                    <p:anim calcmode="lin" valueType="num">
                                      <p:cBhvr>
                                        <p:cTn id="33" dur="500" fill="hold"/>
                                        <p:tgtEl>
                                          <p:spTgt spid="423"/>
                                        </p:tgtEl>
                                        <p:attrNameLst>
                                          <p:attrName>ppt_x</p:attrName>
                                        </p:attrNameLst>
                                      </p:cBhvr>
                                      <p:tavLst>
                                        <p:tav tm="0">
                                          <p:val>
                                            <p:strVal val="#ppt_x"/>
                                          </p:val>
                                        </p:tav>
                                        <p:tav tm="100000">
                                          <p:val>
                                            <p:strVal val="#ppt_x"/>
                                          </p:val>
                                        </p:tav>
                                      </p:tavLst>
                                    </p:anim>
                                    <p:anim calcmode="lin" valueType="num">
                                      <p:cBhvr>
                                        <p:cTn id="34"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2" presetID="2" grpId="6" fill="hold">
                                  <p:stCondLst>
                                    <p:cond delay="0"/>
                                  </p:stCondLst>
                                  <p:iterate type="el" backwards="0">
                                    <p:tmAbs val="0"/>
                                  </p:iterate>
                                  <p:childTnLst>
                                    <p:set>
                                      <p:cBhvr>
                                        <p:cTn id="38" fill="hold"/>
                                        <p:tgtEl>
                                          <p:spTgt spid="412"/>
                                        </p:tgtEl>
                                        <p:attrNameLst>
                                          <p:attrName>style.visibility</p:attrName>
                                        </p:attrNameLst>
                                      </p:cBhvr>
                                      <p:to>
                                        <p:strVal val="visible"/>
                                      </p:to>
                                    </p:set>
                                    <p:anim calcmode="lin" valueType="num">
                                      <p:cBhvr>
                                        <p:cTn id="39" dur="500" fill="hold"/>
                                        <p:tgtEl>
                                          <p:spTgt spid="412"/>
                                        </p:tgtEl>
                                        <p:attrNameLst>
                                          <p:attrName>ppt_x</p:attrName>
                                        </p:attrNameLst>
                                      </p:cBhvr>
                                      <p:tavLst>
                                        <p:tav tm="0">
                                          <p:val>
                                            <p:strVal val="1+#ppt_w/2"/>
                                          </p:val>
                                        </p:tav>
                                        <p:tav tm="100000">
                                          <p:val>
                                            <p:strVal val="#ppt_x"/>
                                          </p:val>
                                        </p:tav>
                                      </p:tavLst>
                                    </p:anim>
                                    <p:anim calcmode="lin" valueType="num">
                                      <p:cBhvr>
                                        <p:cTn id="40" dur="500" fill="hold"/>
                                        <p:tgtEl>
                                          <p:spTgt spid="4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4" presetID="2" grpId="7" fill="hold">
                                  <p:stCondLst>
                                    <p:cond delay="0"/>
                                  </p:stCondLst>
                                  <p:iterate type="el" backwards="0">
                                    <p:tmAbs val="0"/>
                                  </p:iterate>
                                  <p:childTnLst>
                                    <p:set>
                                      <p:cBhvr>
                                        <p:cTn id="44" fill="hold"/>
                                        <p:tgtEl>
                                          <p:spTgt spid="420"/>
                                        </p:tgtEl>
                                        <p:attrNameLst>
                                          <p:attrName>style.visibility</p:attrName>
                                        </p:attrNameLst>
                                      </p:cBhvr>
                                      <p:to>
                                        <p:strVal val="visible"/>
                                      </p:to>
                                    </p:set>
                                    <p:anim calcmode="lin" valueType="num">
                                      <p:cBhvr>
                                        <p:cTn id="45" dur="500" fill="hold"/>
                                        <p:tgtEl>
                                          <p:spTgt spid="420"/>
                                        </p:tgtEl>
                                        <p:attrNameLst>
                                          <p:attrName>ppt_x</p:attrName>
                                        </p:attrNameLst>
                                      </p:cBhvr>
                                      <p:tavLst>
                                        <p:tav tm="0">
                                          <p:val>
                                            <p:strVal val="#ppt_x"/>
                                          </p:val>
                                        </p:tav>
                                        <p:tav tm="100000">
                                          <p:val>
                                            <p:strVal val="#ppt_x"/>
                                          </p:val>
                                        </p:tav>
                                      </p:tavLst>
                                    </p:anim>
                                    <p:anim calcmode="lin" valueType="num">
                                      <p:cBhvr>
                                        <p:cTn id="46" dur="500" fill="hold"/>
                                        <p:tgtEl>
                                          <p:spTgt spid="4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4" presetID="2" grpId="8" fill="hold">
                                  <p:stCondLst>
                                    <p:cond delay="0"/>
                                  </p:stCondLst>
                                  <p:iterate type="el" backwards="0">
                                    <p:tmAbs val="0"/>
                                  </p:iterate>
                                  <p:childTnLst>
                                    <p:set>
                                      <p:cBhvr>
                                        <p:cTn id="50" fill="hold"/>
                                        <p:tgtEl>
                                          <p:spTgt spid="422"/>
                                        </p:tgtEl>
                                        <p:attrNameLst>
                                          <p:attrName>style.visibility</p:attrName>
                                        </p:attrNameLst>
                                      </p:cBhvr>
                                      <p:to>
                                        <p:strVal val="visible"/>
                                      </p:to>
                                    </p:set>
                                    <p:anim calcmode="lin" valueType="num">
                                      <p:cBhvr>
                                        <p:cTn id="51" dur="500" fill="hold"/>
                                        <p:tgtEl>
                                          <p:spTgt spid="422"/>
                                        </p:tgtEl>
                                        <p:attrNameLst>
                                          <p:attrName>ppt_x</p:attrName>
                                        </p:attrNameLst>
                                      </p:cBhvr>
                                      <p:tavLst>
                                        <p:tav tm="0">
                                          <p:val>
                                            <p:strVal val="#ppt_x"/>
                                          </p:val>
                                        </p:tav>
                                        <p:tav tm="100000">
                                          <p:val>
                                            <p:strVal val="#ppt_x"/>
                                          </p:val>
                                        </p:tav>
                                      </p:tavLst>
                                    </p:anim>
                                    <p:anim calcmode="lin" valueType="num">
                                      <p:cBhvr>
                                        <p:cTn id="52"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2" presetID="2" grpId="9" fill="hold">
                                  <p:stCondLst>
                                    <p:cond delay="0"/>
                                  </p:stCondLst>
                                  <p:iterate type="el" backwards="0">
                                    <p:tmAbs val="0"/>
                                  </p:iterate>
                                  <p:childTnLst>
                                    <p:set>
                                      <p:cBhvr>
                                        <p:cTn id="56" fill="hold"/>
                                        <p:tgtEl>
                                          <p:spTgt spid="413"/>
                                        </p:tgtEl>
                                        <p:attrNameLst>
                                          <p:attrName>style.visibility</p:attrName>
                                        </p:attrNameLst>
                                      </p:cBhvr>
                                      <p:to>
                                        <p:strVal val="visible"/>
                                      </p:to>
                                    </p:set>
                                    <p:anim calcmode="lin" valueType="num">
                                      <p:cBhvr>
                                        <p:cTn id="57" dur="500" fill="hold"/>
                                        <p:tgtEl>
                                          <p:spTgt spid="413"/>
                                        </p:tgtEl>
                                        <p:attrNameLst>
                                          <p:attrName>ppt_x</p:attrName>
                                        </p:attrNameLst>
                                      </p:cBhvr>
                                      <p:tavLst>
                                        <p:tav tm="0">
                                          <p:val>
                                            <p:strVal val="1+#ppt_w/2"/>
                                          </p:val>
                                        </p:tav>
                                        <p:tav tm="100000">
                                          <p:val>
                                            <p:strVal val="#ppt_x"/>
                                          </p:val>
                                        </p:tav>
                                      </p:tavLst>
                                    </p:anim>
                                    <p:anim calcmode="lin" valueType="num">
                                      <p:cBhvr>
                                        <p:cTn id="58" dur="500" fill="hold"/>
                                        <p:tgtEl>
                                          <p:spTgt spid="41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4" presetID="2" grpId="10" fill="hold">
                                  <p:stCondLst>
                                    <p:cond delay="0"/>
                                  </p:stCondLst>
                                  <p:iterate type="el" backwards="0">
                                    <p:tmAbs val="0"/>
                                  </p:iterate>
                                  <p:childTnLst>
                                    <p:set>
                                      <p:cBhvr>
                                        <p:cTn id="62" fill="hold"/>
                                        <p:tgtEl>
                                          <p:spTgt spid="421"/>
                                        </p:tgtEl>
                                        <p:attrNameLst>
                                          <p:attrName>style.visibility</p:attrName>
                                        </p:attrNameLst>
                                      </p:cBhvr>
                                      <p:to>
                                        <p:strVal val="visible"/>
                                      </p:to>
                                    </p:set>
                                    <p:anim calcmode="lin" valueType="num">
                                      <p:cBhvr>
                                        <p:cTn id="63" dur="500" fill="hold"/>
                                        <p:tgtEl>
                                          <p:spTgt spid="421"/>
                                        </p:tgtEl>
                                        <p:attrNameLst>
                                          <p:attrName>ppt_x</p:attrName>
                                        </p:attrNameLst>
                                      </p:cBhvr>
                                      <p:tavLst>
                                        <p:tav tm="0">
                                          <p:val>
                                            <p:strVal val="#ppt_x"/>
                                          </p:val>
                                        </p:tav>
                                        <p:tav tm="100000">
                                          <p:val>
                                            <p:strVal val="#ppt_x"/>
                                          </p:val>
                                        </p:tav>
                                      </p:tavLst>
                                    </p:anim>
                                    <p:anim calcmode="lin" valueType="num">
                                      <p:cBhvr>
                                        <p:cTn id="64"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3" grpId="9"/>
      <p:bldP build="whole" bldLvl="1" animBg="1" rev="0" advAuto="0" spid="420" grpId="7"/>
      <p:bldP build="whole" bldLvl="1" animBg="1" rev="0" advAuto="0" spid="409" grpId="4"/>
      <p:bldP build="whole" bldLvl="1" animBg="1" rev="0" advAuto="0" spid="424" grpId="2"/>
      <p:bldP build="whole" bldLvl="1" animBg="1" rev="0" advAuto="0" spid="423" grpId="5"/>
      <p:bldP build="whole" bldLvl="1" animBg="1" rev="0" advAuto="0" spid="422" grpId="8"/>
      <p:bldP build="whole" bldLvl="1" animBg="1" rev="0" advAuto="0" spid="410" grpId="1"/>
      <p:bldP build="whole" bldLvl="1" animBg="1" rev="0" advAuto="0" spid="421" grpId="10"/>
      <p:bldP build="whole" bldLvl="1" animBg="1" rev="0" advAuto="0" spid="412" grpId="6"/>
      <p:bldP build="whole" bldLvl="1" animBg="1" rev="0" advAuto="0" spid="411" grpId="3"/>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6" name="TextBox 4"/>
          <p:cNvSpPr txBox="1"/>
          <p:nvPr/>
        </p:nvSpPr>
        <p:spPr>
          <a:xfrm>
            <a:off x="3243002" y="4941299"/>
            <a:ext cx="16036952" cy="13724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500">
                <a:solidFill>
                  <a:srgbClr val="404040"/>
                </a:solidFill>
                <a:latin typeface="Calibri"/>
                <a:ea typeface="Calibri"/>
                <a:cs typeface="Calibri"/>
                <a:sym typeface="Calibri"/>
              </a:defRPr>
            </a:lvl1pPr>
          </a:lstStyle>
          <a:p>
            <a:pPr rtl="0">
              <a:defRPr/>
            </a:pPr>
            <a:r>
              <a:t>يجب على الجهة المانحة ممارسة الرقابة على الملكية واستخدام وعرض التراخيص والشهادات</a:t>
            </a:r>
          </a:p>
        </p:txBody>
      </p:sp>
      <p:sp>
        <p:nvSpPr>
          <p:cNvPr id="427" name="TextBox 4"/>
          <p:cNvSpPr txBox="1"/>
          <p:nvPr/>
        </p:nvSpPr>
        <p:spPr>
          <a:xfrm>
            <a:off x="3057735" y="7357667"/>
            <a:ext cx="16036952" cy="6739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500">
                <a:solidFill>
                  <a:srgbClr val="404040"/>
                </a:solidFill>
                <a:latin typeface="Calibri"/>
                <a:ea typeface="Calibri"/>
                <a:cs typeface="Calibri"/>
                <a:sym typeface="Calibri"/>
              </a:defRPr>
            </a:lvl1pPr>
          </a:lstStyle>
          <a:p>
            <a:pPr rtl="0">
              <a:defRPr/>
            </a:pPr>
            <a:r>
              <a:t>يتعين التصحيح واتخاذ اللازم عند الاستخدام المظلل للتراخيص والشهادات.</a:t>
            </a:r>
          </a:p>
        </p:txBody>
      </p:sp>
      <p:sp>
        <p:nvSpPr>
          <p:cNvPr id="428" name="TextBox 4"/>
          <p:cNvSpPr txBox="1"/>
          <p:nvPr/>
        </p:nvSpPr>
        <p:spPr>
          <a:xfrm>
            <a:off x="5204438" y="9119852"/>
            <a:ext cx="13816148" cy="13724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500">
                <a:solidFill>
                  <a:srgbClr val="404040"/>
                </a:solidFill>
                <a:latin typeface="Calibri"/>
                <a:ea typeface="Calibri"/>
                <a:cs typeface="Calibri"/>
                <a:sym typeface="Calibri"/>
              </a:defRPr>
            </a:lvl1pPr>
          </a:lstStyle>
          <a:p>
            <a:pPr rtl="0">
              <a:defRPr/>
            </a:pPr>
            <a:r>
              <a:t>لا يسمح للحاصلين على شهادات الحلال الذين لم يتمكنوا من تجديد شهاداتهم باستعمال علامة الحلال بشكل مطلق.</a:t>
            </a:r>
          </a:p>
        </p:txBody>
      </p:sp>
      <p:sp>
        <p:nvSpPr>
          <p:cNvPr id="429" name="TextBox 4"/>
          <p:cNvSpPr txBox="1"/>
          <p:nvPr/>
        </p:nvSpPr>
        <p:spPr>
          <a:xfrm>
            <a:off x="3086307" y="11580536"/>
            <a:ext cx="15979808" cy="1372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500">
                <a:solidFill>
                  <a:srgbClr val="404040"/>
                </a:solidFill>
                <a:latin typeface="Calibri"/>
                <a:ea typeface="Calibri"/>
                <a:cs typeface="Calibri"/>
                <a:sym typeface="Calibri"/>
              </a:defRPr>
            </a:lvl1pPr>
          </a:lstStyle>
          <a:p>
            <a:pPr rtl="0">
              <a:defRPr/>
            </a:pPr>
            <a:r>
              <a:t>لا يسمح لحامل الشهادة أن ينسخ شهادة الحلال الممنوحة بطريقة قد تعيق الوضوح فيها.</a:t>
            </a:r>
          </a:p>
        </p:txBody>
      </p:sp>
      <p:sp>
        <p:nvSpPr>
          <p:cNvPr id="430" name="TextBox 14"/>
          <p:cNvSpPr txBox="1"/>
          <p:nvPr/>
        </p:nvSpPr>
        <p:spPr>
          <a:xfrm>
            <a:off x="5933898" y="2297652"/>
            <a:ext cx="19627220"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مرجع لشهادة الحلال وكيفية استعمال شعار حلال</a:t>
            </a:r>
          </a:p>
        </p:txBody>
      </p:sp>
      <p:pic>
        <p:nvPicPr>
          <p:cNvPr id="431" name="رسم 2" descr="رسم 2"/>
          <p:cNvPicPr>
            <a:picLocks noChangeAspect="1"/>
          </p:cNvPicPr>
          <p:nvPr/>
        </p:nvPicPr>
        <p:blipFill>
          <a:blip r:embed="rId3">
            <a:extLst/>
          </a:blip>
          <a:stretch>
            <a:fillRect/>
          </a:stretch>
        </p:blipFill>
        <p:spPr>
          <a:xfrm>
            <a:off x="19806100" y="4867451"/>
            <a:ext cx="1520165" cy="1520165"/>
          </a:xfrm>
          <a:prstGeom prst="rect">
            <a:avLst/>
          </a:prstGeom>
          <a:ln w="12700">
            <a:miter lim="400000"/>
          </a:ln>
        </p:spPr>
      </p:pic>
      <p:pic>
        <p:nvPicPr>
          <p:cNvPr id="432" name="رسم 17" descr="رسم 17"/>
          <p:cNvPicPr>
            <a:picLocks noChangeAspect="1"/>
          </p:cNvPicPr>
          <p:nvPr/>
        </p:nvPicPr>
        <p:blipFill>
          <a:blip r:embed="rId4">
            <a:extLst/>
          </a:blip>
          <a:stretch>
            <a:fillRect/>
          </a:stretch>
        </p:blipFill>
        <p:spPr>
          <a:xfrm>
            <a:off x="19806100" y="6934570"/>
            <a:ext cx="1520165" cy="1520165"/>
          </a:xfrm>
          <a:prstGeom prst="rect">
            <a:avLst/>
          </a:prstGeom>
          <a:ln w="12700">
            <a:miter lim="400000"/>
          </a:ln>
        </p:spPr>
      </p:pic>
      <p:pic>
        <p:nvPicPr>
          <p:cNvPr id="433" name="رسم 19" descr="رسم 19"/>
          <p:cNvPicPr>
            <a:picLocks noChangeAspect="1"/>
          </p:cNvPicPr>
          <p:nvPr/>
        </p:nvPicPr>
        <p:blipFill>
          <a:blip r:embed="rId5">
            <a:extLst/>
          </a:blip>
          <a:stretch>
            <a:fillRect/>
          </a:stretch>
        </p:blipFill>
        <p:spPr>
          <a:xfrm>
            <a:off x="19806100" y="9001688"/>
            <a:ext cx="1520165" cy="1520165"/>
          </a:xfrm>
          <a:prstGeom prst="rect">
            <a:avLst/>
          </a:prstGeom>
          <a:ln w="12700">
            <a:miter lim="400000"/>
          </a:ln>
        </p:spPr>
      </p:pic>
      <p:pic>
        <p:nvPicPr>
          <p:cNvPr id="434" name="رسم 24" descr="رسم 24"/>
          <p:cNvPicPr>
            <a:picLocks noChangeAspect="1"/>
          </p:cNvPicPr>
          <p:nvPr/>
        </p:nvPicPr>
        <p:blipFill>
          <a:blip r:embed="rId6">
            <a:extLst/>
          </a:blip>
          <a:stretch>
            <a:fillRect/>
          </a:stretch>
        </p:blipFill>
        <p:spPr>
          <a:xfrm>
            <a:off x="19806100" y="11068806"/>
            <a:ext cx="1520165" cy="152016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430"/>
                                        </p:tgtEl>
                                        <p:attrNameLst>
                                          <p:attrName>style.visibility</p:attrName>
                                        </p:attrNameLst>
                                      </p:cBhvr>
                                      <p:to>
                                        <p:strVal val="visible"/>
                                      </p:to>
                                    </p:set>
                                    <p:anim calcmode="lin" valueType="num">
                                      <p:cBhvr>
                                        <p:cTn id="7" dur="1000" fill="hold"/>
                                        <p:tgtEl>
                                          <p:spTgt spid="430"/>
                                        </p:tgtEl>
                                        <p:attrNameLst>
                                          <p:attrName>ppt_w</p:attrName>
                                        </p:attrNameLst>
                                      </p:cBhvr>
                                      <p:tavLst>
                                        <p:tav tm="0">
                                          <p:val>
                                            <p:fltVal val="0"/>
                                          </p:val>
                                        </p:tav>
                                        <p:tav tm="100000">
                                          <p:val>
                                            <p:strVal val="#ppt_w"/>
                                          </p:val>
                                        </p:tav>
                                      </p:tavLst>
                                    </p:anim>
                                    <p:anim calcmode="lin" valueType="num">
                                      <p:cBhvr>
                                        <p:cTn id="8" dur="1000" fill="hold"/>
                                        <p:tgtEl>
                                          <p:spTgt spid="430"/>
                                        </p:tgtEl>
                                        <p:attrNameLst>
                                          <p:attrName>ppt_h</p:attrName>
                                        </p:attrNameLst>
                                      </p:cBhvr>
                                      <p:tavLst>
                                        <p:tav tm="0">
                                          <p:val>
                                            <p:fltVal val="0"/>
                                          </p:val>
                                        </p:tav>
                                        <p:tav tm="100000">
                                          <p:val>
                                            <p:strVal val="#ppt_h"/>
                                          </p:val>
                                        </p:tav>
                                      </p:tavLst>
                                    </p:anim>
                                    <p:anim calcmode="lin" valueType="num">
                                      <p:cBhvr>
                                        <p:cTn id="9" dur="1000" fill="hold"/>
                                        <p:tgtEl>
                                          <p:spTgt spid="4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431"/>
                                        </p:tgtEl>
                                        <p:attrNameLst>
                                          <p:attrName>style.visibility</p:attrName>
                                        </p:attrNameLst>
                                      </p:cBhvr>
                                      <p:to>
                                        <p:strVal val="visible"/>
                                      </p:to>
                                    </p:set>
                                    <p:anim calcmode="lin" valueType="num">
                                      <p:cBhvr>
                                        <p:cTn id="15" dur="800" fill="hold"/>
                                        <p:tgtEl>
                                          <p:spTgt spid="431"/>
                                        </p:tgtEl>
                                        <p:attrNameLst>
                                          <p:attrName>ppt_w</p:attrName>
                                        </p:attrNameLst>
                                      </p:cBhvr>
                                      <p:tavLst>
                                        <p:tav tm="0">
                                          <p:val>
                                            <p:fltVal val="0"/>
                                          </p:val>
                                        </p:tav>
                                        <p:tav tm="100000">
                                          <p:val>
                                            <p:strVal val="#ppt_w"/>
                                          </p:val>
                                        </p:tav>
                                      </p:tavLst>
                                    </p:anim>
                                    <p:anim calcmode="lin" valueType="num">
                                      <p:cBhvr>
                                        <p:cTn id="16" dur="800" fill="hold"/>
                                        <p:tgtEl>
                                          <p:spTgt spid="431"/>
                                        </p:tgtEl>
                                        <p:attrNameLst>
                                          <p:attrName>ppt_h</p:attrName>
                                        </p:attrNameLst>
                                      </p:cBhvr>
                                      <p:tavLst>
                                        <p:tav tm="0">
                                          <p:val>
                                            <p:fltVal val="0"/>
                                          </p:val>
                                        </p:tav>
                                        <p:tav tm="100000">
                                          <p:val>
                                            <p:strVal val="#ppt_h"/>
                                          </p:val>
                                        </p:tav>
                                      </p:tavLst>
                                    </p:anim>
                                    <p:anim calcmode="lin" valueType="num">
                                      <p:cBhvr>
                                        <p:cTn id="17" dur="800" fill="hold"/>
                                        <p:tgtEl>
                                          <p:spTgt spid="431"/>
                                        </p:tgtEl>
                                        <p:attrNameLst>
                                          <p:attrName>ppt_x</p:attrName>
                                        </p:attrNameLst>
                                      </p:cBhvr>
                                      <p:tavLst>
                                        <p:tav tm="0" fmla="#ppt_x+(cos(-2*pi*(1-$))*-#ppt_x-sin(-2*pi*(1-$))*(1-#ppt_y))*(1-$)">
                                          <p:val>
                                            <p:fltVal val="0"/>
                                          </p:val>
                                        </p:tav>
                                        <p:tav tm="100000">
                                          <p:val>
                                            <p:fltVal val="1"/>
                                          </p:val>
                                        </p:tav>
                                      </p:tavLst>
                                    </p:anim>
                                    <p:anim calcmode="lin" valueType="num">
                                      <p:cBhvr>
                                        <p:cTn id="18" dur="800" fill="hold"/>
                                        <p:tgtEl>
                                          <p:spTgt spid="4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3" fill="hold">
                                  <p:stCondLst>
                                    <p:cond delay="0"/>
                                  </p:stCondLst>
                                  <p:iterate type="el" backwards="0">
                                    <p:tmAbs val="0"/>
                                  </p:iterate>
                                  <p:childTnLst>
                                    <p:set>
                                      <p:cBhvr>
                                        <p:cTn id="22" fill="hold"/>
                                        <p:tgtEl>
                                          <p:spTgt spid="426">
                                            <p:bg/>
                                          </p:spTgt>
                                        </p:tgtEl>
                                        <p:attrNameLst>
                                          <p:attrName>style.visibility</p:attrName>
                                        </p:attrNameLst>
                                      </p:cBhvr>
                                      <p:to>
                                        <p:strVal val="visible"/>
                                      </p:to>
                                    </p:set>
                                    <p:anim calcmode="lin" valueType="num">
                                      <p:cBhvr>
                                        <p:cTn id="23" dur="500" fill="hold"/>
                                        <p:tgtEl>
                                          <p:spTgt spid="426">
                                            <p:bg/>
                                          </p:spTgt>
                                        </p:tgtEl>
                                        <p:attrNameLst>
                                          <p:attrName>ppt_x</p:attrName>
                                        </p:attrNameLst>
                                      </p:cBhvr>
                                      <p:tavLst>
                                        <p:tav tm="0">
                                          <p:val>
                                            <p:strVal val="#ppt_x"/>
                                          </p:val>
                                        </p:tav>
                                        <p:tav tm="100000">
                                          <p:val>
                                            <p:strVal val="#ppt_x"/>
                                          </p:val>
                                        </p:tav>
                                      </p:tavLst>
                                    </p:anim>
                                    <p:anim calcmode="lin" valueType="num">
                                      <p:cBhvr>
                                        <p:cTn id="24" dur="500" fill="hold"/>
                                        <p:tgtEl>
                                          <p:spTgt spid="426">
                                            <p:bg/>
                                          </p:spTgt>
                                        </p:tgtEl>
                                        <p:attrNameLst>
                                          <p:attrName>ppt_y</p:attrName>
                                        </p:attrNameLst>
                                      </p:cBhvr>
                                      <p:tavLst>
                                        <p:tav tm="0">
                                          <p:val>
                                            <p:strVal val="1+#ppt_h/2"/>
                                          </p:val>
                                        </p:tav>
                                        <p:tav tm="100000">
                                          <p:val>
                                            <p:strVal val="#ppt_y"/>
                                          </p:val>
                                        </p:tav>
                                      </p:tavLst>
                                    </p:anim>
                                  </p:childTnLst>
                                </p:cTn>
                              </p:par>
                              <p:par>
                                <p:cTn id="25" presetClass="entr" nodeType="withEffect" presetSubtype="4" presetID="2" grpId="3" fill="hold">
                                  <p:stCondLst>
                                    <p:cond delay="0"/>
                                  </p:stCondLst>
                                  <p:iterate type="el" backwards="0">
                                    <p:tmAbs val="0"/>
                                  </p:iterate>
                                  <p:childTnLst>
                                    <p:set>
                                      <p:cBhvr>
                                        <p:cTn id="26" fill="hold"/>
                                        <p:tgtEl>
                                          <p:spTgt spid="426">
                                            <p:txEl>
                                              <p:pRg st="0" end="0"/>
                                            </p:txEl>
                                          </p:spTgt>
                                        </p:tgtEl>
                                        <p:attrNameLst>
                                          <p:attrName>style.visibility</p:attrName>
                                        </p:attrNameLst>
                                      </p:cBhvr>
                                      <p:to>
                                        <p:strVal val="visible"/>
                                      </p:to>
                                    </p:set>
                                    <p:anim calcmode="lin" valueType="num">
                                      <p:cBhvr>
                                        <p:cTn id="27" dur="500" fill="hold"/>
                                        <p:tgtEl>
                                          <p:spTgt spid="426">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4" fill="hold">
                                  <p:stCondLst>
                                    <p:cond delay="0"/>
                                  </p:stCondLst>
                                  <p:iterate type="el" backwards="0">
                                    <p:tmAbs val="0"/>
                                  </p:iterate>
                                  <p:childTnLst>
                                    <p:set>
                                      <p:cBhvr>
                                        <p:cTn id="32" fill="hold"/>
                                        <p:tgtEl>
                                          <p:spTgt spid="432"/>
                                        </p:tgtEl>
                                        <p:attrNameLst>
                                          <p:attrName>style.visibility</p:attrName>
                                        </p:attrNameLst>
                                      </p:cBhvr>
                                      <p:to>
                                        <p:strVal val="visible"/>
                                      </p:to>
                                    </p:set>
                                    <p:anim calcmode="lin" valueType="num">
                                      <p:cBhvr>
                                        <p:cTn id="33" dur="800" fill="hold"/>
                                        <p:tgtEl>
                                          <p:spTgt spid="432"/>
                                        </p:tgtEl>
                                        <p:attrNameLst>
                                          <p:attrName>ppt_w</p:attrName>
                                        </p:attrNameLst>
                                      </p:cBhvr>
                                      <p:tavLst>
                                        <p:tav tm="0">
                                          <p:val>
                                            <p:fltVal val="0"/>
                                          </p:val>
                                        </p:tav>
                                        <p:tav tm="100000">
                                          <p:val>
                                            <p:strVal val="#ppt_w"/>
                                          </p:val>
                                        </p:tav>
                                      </p:tavLst>
                                    </p:anim>
                                    <p:anim calcmode="lin" valueType="num">
                                      <p:cBhvr>
                                        <p:cTn id="34" dur="800" fill="hold"/>
                                        <p:tgtEl>
                                          <p:spTgt spid="432"/>
                                        </p:tgtEl>
                                        <p:attrNameLst>
                                          <p:attrName>ppt_h</p:attrName>
                                        </p:attrNameLst>
                                      </p:cBhvr>
                                      <p:tavLst>
                                        <p:tav tm="0">
                                          <p:val>
                                            <p:fltVal val="0"/>
                                          </p:val>
                                        </p:tav>
                                        <p:tav tm="100000">
                                          <p:val>
                                            <p:strVal val="#ppt_h"/>
                                          </p:val>
                                        </p:tav>
                                      </p:tavLst>
                                    </p:anim>
                                    <p:anim calcmode="lin" valueType="num">
                                      <p:cBhvr>
                                        <p:cTn id="35" dur="800" fill="hold"/>
                                        <p:tgtEl>
                                          <p:spTgt spid="432"/>
                                        </p:tgtEl>
                                        <p:attrNameLst>
                                          <p:attrName>ppt_x</p:attrName>
                                        </p:attrNameLst>
                                      </p:cBhvr>
                                      <p:tavLst>
                                        <p:tav tm="0" fmla="#ppt_x+(cos(-2*pi*(1-$))*-#ppt_x-sin(-2*pi*(1-$))*(1-#ppt_y))*(1-$)">
                                          <p:val>
                                            <p:fltVal val="0"/>
                                          </p:val>
                                        </p:tav>
                                        <p:tav tm="100000">
                                          <p:val>
                                            <p:fltVal val="1"/>
                                          </p:val>
                                        </p:tav>
                                      </p:tavLst>
                                    </p:anim>
                                    <p:anim calcmode="lin" valueType="num">
                                      <p:cBhvr>
                                        <p:cTn id="36" dur="800" fill="hold"/>
                                        <p:tgtEl>
                                          <p:spTgt spid="4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5" fill="hold">
                                  <p:stCondLst>
                                    <p:cond delay="0"/>
                                  </p:stCondLst>
                                  <p:iterate type="el" backwards="0">
                                    <p:tmAbs val="0"/>
                                  </p:iterate>
                                  <p:childTnLst>
                                    <p:set>
                                      <p:cBhvr>
                                        <p:cTn id="40" fill="hold"/>
                                        <p:tgtEl>
                                          <p:spTgt spid="427">
                                            <p:bg/>
                                          </p:spTgt>
                                        </p:tgtEl>
                                        <p:attrNameLst>
                                          <p:attrName>style.visibility</p:attrName>
                                        </p:attrNameLst>
                                      </p:cBhvr>
                                      <p:to>
                                        <p:strVal val="visible"/>
                                      </p:to>
                                    </p:set>
                                    <p:anim calcmode="lin" valueType="num">
                                      <p:cBhvr>
                                        <p:cTn id="41" dur="500" fill="hold"/>
                                        <p:tgtEl>
                                          <p:spTgt spid="427">
                                            <p:bg/>
                                          </p:spTgt>
                                        </p:tgtEl>
                                        <p:attrNameLst>
                                          <p:attrName>ppt_x</p:attrName>
                                        </p:attrNameLst>
                                      </p:cBhvr>
                                      <p:tavLst>
                                        <p:tav tm="0">
                                          <p:val>
                                            <p:strVal val="#ppt_x"/>
                                          </p:val>
                                        </p:tav>
                                        <p:tav tm="100000">
                                          <p:val>
                                            <p:strVal val="#ppt_x"/>
                                          </p:val>
                                        </p:tav>
                                      </p:tavLst>
                                    </p:anim>
                                    <p:anim calcmode="lin" valueType="num">
                                      <p:cBhvr>
                                        <p:cTn id="42" dur="500" fill="hold"/>
                                        <p:tgtEl>
                                          <p:spTgt spid="427">
                                            <p:bg/>
                                          </p:spTgt>
                                        </p:tgtEl>
                                        <p:attrNameLst>
                                          <p:attrName>ppt_y</p:attrName>
                                        </p:attrNameLst>
                                      </p:cBhvr>
                                      <p:tavLst>
                                        <p:tav tm="0">
                                          <p:val>
                                            <p:strVal val="1+#ppt_h/2"/>
                                          </p:val>
                                        </p:tav>
                                        <p:tav tm="100000">
                                          <p:val>
                                            <p:strVal val="#ppt_y"/>
                                          </p:val>
                                        </p:tav>
                                      </p:tavLst>
                                    </p:anim>
                                  </p:childTnLst>
                                </p:cTn>
                              </p:par>
                              <p:par>
                                <p:cTn id="43" presetClass="entr" nodeType="withEffect" presetSubtype="4" presetID="2" grpId="5" fill="hold">
                                  <p:stCondLst>
                                    <p:cond delay="0"/>
                                  </p:stCondLst>
                                  <p:iterate type="el" backwards="0">
                                    <p:tmAbs val="0"/>
                                  </p:iterate>
                                  <p:childTnLst>
                                    <p:set>
                                      <p:cBhvr>
                                        <p:cTn id="44" fill="hold"/>
                                        <p:tgtEl>
                                          <p:spTgt spid="427">
                                            <p:txEl>
                                              <p:pRg st="0" end="0"/>
                                            </p:txEl>
                                          </p:spTgt>
                                        </p:tgtEl>
                                        <p:attrNameLst>
                                          <p:attrName>style.visibility</p:attrName>
                                        </p:attrNameLst>
                                      </p:cBhvr>
                                      <p:to>
                                        <p:strVal val="visible"/>
                                      </p:to>
                                    </p:set>
                                    <p:anim calcmode="lin" valueType="num">
                                      <p:cBhvr>
                                        <p:cTn id="45" dur="500" fill="hold"/>
                                        <p:tgtEl>
                                          <p:spTgt spid="427">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9" presetID="15" grpId="6" fill="hold">
                                  <p:stCondLst>
                                    <p:cond delay="0"/>
                                  </p:stCondLst>
                                  <p:iterate type="el" backwards="0">
                                    <p:tmAbs val="0"/>
                                  </p:iterate>
                                  <p:childTnLst>
                                    <p:set>
                                      <p:cBhvr>
                                        <p:cTn id="50" fill="hold"/>
                                        <p:tgtEl>
                                          <p:spTgt spid="433"/>
                                        </p:tgtEl>
                                        <p:attrNameLst>
                                          <p:attrName>style.visibility</p:attrName>
                                        </p:attrNameLst>
                                      </p:cBhvr>
                                      <p:to>
                                        <p:strVal val="visible"/>
                                      </p:to>
                                    </p:set>
                                    <p:anim calcmode="lin" valueType="num">
                                      <p:cBhvr>
                                        <p:cTn id="51" dur="800" fill="hold"/>
                                        <p:tgtEl>
                                          <p:spTgt spid="433"/>
                                        </p:tgtEl>
                                        <p:attrNameLst>
                                          <p:attrName>ppt_w</p:attrName>
                                        </p:attrNameLst>
                                      </p:cBhvr>
                                      <p:tavLst>
                                        <p:tav tm="0">
                                          <p:val>
                                            <p:fltVal val="0"/>
                                          </p:val>
                                        </p:tav>
                                        <p:tav tm="100000">
                                          <p:val>
                                            <p:strVal val="#ppt_w"/>
                                          </p:val>
                                        </p:tav>
                                      </p:tavLst>
                                    </p:anim>
                                    <p:anim calcmode="lin" valueType="num">
                                      <p:cBhvr>
                                        <p:cTn id="52" dur="800" fill="hold"/>
                                        <p:tgtEl>
                                          <p:spTgt spid="433"/>
                                        </p:tgtEl>
                                        <p:attrNameLst>
                                          <p:attrName>ppt_h</p:attrName>
                                        </p:attrNameLst>
                                      </p:cBhvr>
                                      <p:tavLst>
                                        <p:tav tm="0">
                                          <p:val>
                                            <p:fltVal val="0"/>
                                          </p:val>
                                        </p:tav>
                                        <p:tav tm="100000">
                                          <p:val>
                                            <p:strVal val="#ppt_h"/>
                                          </p:val>
                                        </p:tav>
                                      </p:tavLst>
                                    </p:anim>
                                    <p:anim calcmode="lin" valueType="num">
                                      <p:cBhvr>
                                        <p:cTn id="53" dur="800" fill="hold"/>
                                        <p:tgtEl>
                                          <p:spTgt spid="433"/>
                                        </p:tgtEl>
                                        <p:attrNameLst>
                                          <p:attrName>ppt_x</p:attrName>
                                        </p:attrNameLst>
                                      </p:cBhvr>
                                      <p:tavLst>
                                        <p:tav tm="0" fmla="#ppt_x+(cos(-2*pi*(1-$))*-#ppt_x-sin(-2*pi*(1-$))*(1-#ppt_y))*(1-$)">
                                          <p:val>
                                            <p:fltVal val="0"/>
                                          </p:val>
                                        </p:tav>
                                        <p:tav tm="100000">
                                          <p:val>
                                            <p:fltVal val="1"/>
                                          </p:val>
                                        </p:tav>
                                      </p:tavLst>
                                    </p:anim>
                                    <p:anim calcmode="lin" valueType="num">
                                      <p:cBhvr>
                                        <p:cTn id="54" dur="800" fill="hold"/>
                                        <p:tgtEl>
                                          <p:spTgt spid="4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4" presetID="2" grpId="7" fill="hold">
                                  <p:stCondLst>
                                    <p:cond delay="0"/>
                                  </p:stCondLst>
                                  <p:iterate type="el" backwards="0">
                                    <p:tmAbs val="0"/>
                                  </p:iterate>
                                  <p:childTnLst>
                                    <p:set>
                                      <p:cBhvr>
                                        <p:cTn id="58" fill="hold"/>
                                        <p:tgtEl>
                                          <p:spTgt spid="428">
                                            <p:bg/>
                                          </p:spTgt>
                                        </p:tgtEl>
                                        <p:attrNameLst>
                                          <p:attrName>style.visibility</p:attrName>
                                        </p:attrNameLst>
                                      </p:cBhvr>
                                      <p:to>
                                        <p:strVal val="visible"/>
                                      </p:to>
                                    </p:set>
                                    <p:anim calcmode="lin" valueType="num">
                                      <p:cBhvr>
                                        <p:cTn id="59" dur="500" fill="hold"/>
                                        <p:tgtEl>
                                          <p:spTgt spid="428">
                                            <p:bg/>
                                          </p:spTgt>
                                        </p:tgtEl>
                                        <p:attrNameLst>
                                          <p:attrName>ppt_x</p:attrName>
                                        </p:attrNameLst>
                                      </p:cBhvr>
                                      <p:tavLst>
                                        <p:tav tm="0">
                                          <p:val>
                                            <p:strVal val="#ppt_x"/>
                                          </p:val>
                                        </p:tav>
                                        <p:tav tm="100000">
                                          <p:val>
                                            <p:strVal val="#ppt_x"/>
                                          </p:val>
                                        </p:tav>
                                      </p:tavLst>
                                    </p:anim>
                                    <p:anim calcmode="lin" valueType="num">
                                      <p:cBhvr>
                                        <p:cTn id="60" dur="500" fill="hold"/>
                                        <p:tgtEl>
                                          <p:spTgt spid="428">
                                            <p:bg/>
                                          </p:spTgt>
                                        </p:tgtEl>
                                        <p:attrNameLst>
                                          <p:attrName>ppt_y</p:attrName>
                                        </p:attrNameLst>
                                      </p:cBhvr>
                                      <p:tavLst>
                                        <p:tav tm="0">
                                          <p:val>
                                            <p:strVal val="1+#ppt_h/2"/>
                                          </p:val>
                                        </p:tav>
                                        <p:tav tm="100000">
                                          <p:val>
                                            <p:strVal val="#ppt_y"/>
                                          </p:val>
                                        </p:tav>
                                      </p:tavLst>
                                    </p:anim>
                                  </p:childTnLst>
                                </p:cTn>
                              </p:par>
                              <p:par>
                                <p:cTn id="61" presetClass="entr" nodeType="withEffect" presetSubtype="4" presetID="2" grpId="7" fill="hold">
                                  <p:stCondLst>
                                    <p:cond delay="0"/>
                                  </p:stCondLst>
                                  <p:iterate type="el" backwards="0">
                                    <p:tmAbs val="0"/>
                                  </p:iterate>
                                  <p:childTnLst>
                                    <p:set>
                                      <p:cBhvr>
                                        <p:cTn id="62" fill="hold"/>
                                        <p:tgtEl>
                                          <p:spTgt spid="428">
                                            <p:txEl>
                                              <p:pRg st="0" end="0"/>
                                            </p:txEl>
                                          </p:spTgt>
                                        </p:tgtEl>
                                        <p:attrNameLst>
                                          <p:attrName>style.visibility</p:attrName>
                                        </p:attrNameLst>
                                      </p:cBhvr>
                                      <p:to>
                                        <p:strVal val="visible"/>
                                      </p:to>
                                    </p:set>
                                    <p:anim calcmode="lin" valueType="num">
                                      <p:cBhvr>
                                        <p:cTn id="63" dur="500" fill="hold"/>
                                        <p:tgtEl>
                                          <p:spTgt spid="428">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9" presetID="15" grpId="8" fill="hold">
                                  <p:stCondLst>
                                    <p:cond delay="0"/>
                                  </p:stCondLst>
                                  <p:iterate type="el" backwards="0">
                                    <p:tmAbs val="0"/>
                                  </p:iterate>
                                  <p:childTnLst>
                                    <p:set>
                                      <p:cBhvr>
                                        <p:cTn id="68" fill="hold"/>
                                        <p:tgtEl>
                                          <p:spTgt spid="434"/>
                                        </p:tgtEl>
                                        <p:attrNameLst>
                                          <p:attrName>style.visibility</p:attrName>
                                        </p:attrNameLst>
                                      </p:cBhvr>
                                      <p:to>
                                        <p:strVal val="visible"/>
                                      </p:to>
                                    </p:set>
                                    <p:anim calcmode="lin" valueType="num">
                                      <p:cBhvr>
                                        <p:cTn id="69" dur="800" fill="hold"/>
                                        <p:tgtEl>
                                          <p:spTgt spid="434"/>
                                        </p:tgtEl>
                                        <p:attrNameLst>
                                          <p:attrName>ppt_w</p:attrName>
                                        </p:attrNameLst>
                                      </p:cBhvr>
                                      <p:tavLst>
                                        <p:tav tm="0">
                                          <p:val>
                                            <p:fltVal val="0"/>
                                          </p:val>
                                        </p:tav>
                                        <p:tav tm="100000">
                                          <p:val>
                                            <p:strVal val="#ppt_w"/>
                                          </p:val>
                                        </p:tav>
                                      </p:tavLst>
                                    </p:anim>
                                    <p:anim calcmode="lin" valueType="num">
                                      <p:cBhvr>
                                        <p:cTn id="70" dur="800" fill="hold"/>
                                        <p:tgtEl>
                                          <p:spTgt spid="434"/>
                                        </p:tgtEl>
                                        <p:attrNameLst>
                                          <p:attrName>ppt_h</p:attrName>
                                        </p:attrNameLst>
                                      </p:cBhvr>
                                      <p:tavLst>
                                        <p:tav tm="0">
                                          <p:val>
                                            <p:fltVal val="0"/>
                                          </p:val>
                                        </p:tav>
                                        <p:tav tm="100000">
                                          <p:val>
                                            <p:strVal val="#ppt_h"/>
                                          </p:val>
                                        </p:tav>
                                      </p:tavLst>
                                    </p:anim>
                                    <p:anim calcmode="lin" valueType="num">
                                      <p:cBhvr>
                                        <p:cTn id="71" dur="800" fill="hold"/>
                                        <p:tgtEl>
                                          <p:spTgt spid="434"/>
                                        </p:tgtEl>
                                        <p:attrNameLst>
                                          <p:attrName>ppt_x</p:attrName>
                                        </p:attrNameLst>
                                      </p:cBhvr>
                                      <p:tavLst>
                                        <p:tav tm="0" fmla="#ppt_x+(cos(-2*pi*(1-$))*-#ppt_x-sin(-2*pi*(1-$))*(1-#ppt_y))*(1-$)">
                                          <p:val>
                                            <p:fltVal val="0"/>
                                          </p:val>
                                        </p:tav>
                                        <p:tav tm="100000">
                                          <p:val>
                                            <p:fltVal val="1"/>
                                          </p:val>
                                        </p:tav>
                                      </p:tavLst>
                                    </p:anim>
                                    <p:anim calcmode="lin" valueType="num">
                                      <p:cBhvr>
                                        <p:cTn id="72" dur="800" fill="hold"/>
                                        <p:tgtEl>
                                          <p:spTgt spid="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4" presetID="2" grpId="9" fill="hold">
                                  <p:stCondLst>
                                    <p:cond delay="0"/>
                                  </p:stCondLst>
                                  <p:iterate type="el" backwards="0">
                                    <p:tmAbs val="0"/>
                                  </p:iterate>
                                  <p:childTnLst>
                                    <p:set>
                                      <p:cBhvr>
                                        <p:cTn id="76" fill="hold"/>
                                        <p:tgtEl>
                                          <p:spTgt spid="429">
                                            <p:bg/>
                                          </p:spTgt>
                                        </p:tgtEl>
                                        <p:attrNameLst>
                                          <p:attrName>style.visibility</p:attrName>
                                        </p:attrNameLst>
                                      </p:cBhvr>
                                      <p:to>
                                        <p:strVal val="visible"/>
                                      </p:to>
                                    </p:set>
                                    <p:anim calcmode="lin" valueType="num">
                                      <p:cBhvr>
                                        <p:cTn id="77" dur="500" fill="hold"/>
                                        <p:tgtEl>
                                          <p:spTgt spid="429">
                                            <p:bg/>
                                          </p:spTgt>
                                        </p:tgtEl>
                                        <p:attrNameLst>
                                          <p:attrName>ppt_x</p:attrName>
                                        </p:attrNameLst>
                                      </p:cBhvr>
                                      <p:tavLst>
                                        <p:tav tm="0">
                                          <p:val>
                                            <p:strVal val="#ppt_x"/>
                                          </p:val>
                                        </p:tav>
                                        <p:tav tm="100000">
                                          <p:val>
                                            <p:strVal val="#ppt_x"/>
                                          </p:val>
                                        </p:tav>
                                      </p:tavLst>
                                    </p:anim>
                                    <p:anim calcmode="lin" valueType="num">
                                      <p:cBhvr>
                                        <p:cTn id="78" dur="500" fill="hold"/>
                                        <p:tgtEl>
                                          <p:spTgt spid="429">
                                            <p:bg/>
                                          </p:spTgt>
                                        </p:tgtEl>
                                        <p:attrNameLst>
                                          <p:attrName>ppt_y</p:attrName>
                                        </p:attrNameLst>
                                      </p:cBhvr>
                                      <p:tavLst>
                                        <p:tav tm="0">
                                          <p:val>
                                            <p:strVal val="1+#ppt_h/2"/>
                                          </p:val>
                                        </p:tav>
                                        <p:tav tm="100000">
                                          <p:val>
                                            <p:strVal val="#ppt_y"/>
                                          </p:val>
                                        </p:tav>
                                      </p:tavLst>
                                    </p:anim>
                                  </p:childTnLst>
                                </p:cTn>
                              </p:par>
                              <p:par>
                                <p:cTn id="79" presetClass="entr" nodeType="withEffect" presetSubtype="4" presetID="2" grpId="9" fill="hold">
                                  <p:stCondLst>
                                    <p:cond delay="0"/>
                                  </p:stCondLst>
                                  <p:iterate type="el" backwards="0">
                                    <p:tmAbs val="0"/>
                                  </p:iterate>
                                  <p:childTnLst>
                                    <p:set>
                                      <p:cBhvr>
                                        <p:cTn id="80" fill="hold"/>
                                        <p:tgtEl>
                                          <p:spTgt spid="429">
                                            <p:txEl>
                                              <p:pRg st="0" end="0"/>
                                            </p:txEl>
                                          </p:spTgt>
                                        </p:tgtEl>
                                        <p:attrNameLst>
                                          <p:attrName>style.visibility</p:attrName>
                                        </p:attrNameLst>
                                      </p:cBhvr>
                                      <p:to>
                                        <p:strVal val="visible"/>
                                      </p:to>
                                    </p:set>
                                    <p:anim calcmode="lin" valueType="num">
                                      <p:cBhvr>
                                        <p:cTn id="81" dur="500" fill="hold"/>
                                        <p:tgtEl>
                                          <p:spTgt spid="4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4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27" grpId="5"/>
      <p:bldP build="whole" bldLvl="1" animBg="1" rev="0" advAuto="0" spid="433" grpId="6"/>
      <p:bldP build="whole" bldLvl="1" animBg="1" rev="0" advAuto="0" spid="431" grpId="2"/>
      <p:bldP build="whole" bldLvl="1" animBg="1" rev="0" advAuto="0" spid="434" grpId="8"/>
      <p:bldP build="whole" bldLvl="1" animBg="1" rev="0" advAuto="0" spid="432" grpId="4"/>
      <p:bldP build="p" bldLvl="5" animBg="1" rev="0" advAuto="0" spid="428" grpId="7"/>
      <p:bldP build="whole" bldLvl="1" animBg="1" rev="0" advAuto="0" spid="430" grpId="1"/>
      <p:bldP build="p" bldLvl="5" animBg="1" rev="0" advAuto="0" spid="426" grpId="3"/>
      <p:bldP build="p" bldLvl="5" animBg="1" rev="0" advAuto="0" spid="429" grpId="9"/>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6" name="TextBox 4"/>
          <p:cNvSpPr txBox="1"/>
          <p:nvPr/>
        </p:nvSpPr>
        <p:spPr>
          <a:xfrm>
            <a:off x="3362841" y="5357266"/>
            <a:ext cx="16036952"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يجب على الجهة المانحة التحديث المستمر على الإجراءات والمعلومات التي تتعلق بإصدار الشهادة.</a:t>
            </a:r>
          </a:p>
        </p:txBody>
      </p:sp>
      <p:sp>
        <p:nvSpPr>
          <p:cNvPr id="437" name="TextBox 4"/>
          <p:cNvSpPr txBox="1"/>
          <p:nvPr/>
        </p:nvSpPr>
        <p:spPr>
          <a:xfrm>
            <a:off x="3362841" y="8153626"/>
            <a:ext cx="16036952"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يجب على الجهة المانحة إعطاء العملاء المعتمدين إشعاراً بأي تغييرات قد تطرأ على متطلباتها.</a:t>
            </a:r>
          </a:p>
        </p:txBody>
      </p:sp>
      <p:sp>
        <p:nvSpPr>
          <p:cNvPr id="438" name="TextBox 4"/>
          <p:cNvSpPr txBox="1"/>
          <p:nvPr/>
        </p:nvSpPr>
        <p:spPr>
          <a:xfrm>
            <a:off x="3362843" y="11459470"/>
            <a:ext cx="15979808" cy="716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يجب أن يكون للجهة المانحة ترتيبات قابلة للتنفيذ.</a:t>
            </a:r>
          </a:p>
        </p:txBody>
      </p:sp>
      <p:sp>
        <p:nvSpPr>
          <p:cNvPr id="439" name="TextBox 14"/>
          <p:cNvSpPr txBox="1"/>
          <p:nvPr/>
        </p:nvSpPr>
        <p:spPr>
          <a:xfrm>
            <a:off x="6763982" y="2390286"/>
            <a:ext cx="16944466"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تبادل المعلومات ما بين الجهة المانحة وبين عملائها</a:t>
            </a:r>
          </a:p>
        </p:txBody>
      </p:sp>
      <p:pic>
        <p:nvPicPr>
          <p:cNvPr id="440" name="رسم 2" descr="رسم 2"/>
          <p:cNvPicPr>
            <a:picLocks noChangeAspect="1"/>
          </p:cNvPicPr>
          <p:nvPr/>
        </p:nvPicPr>
        <p:blipFill>
          <a:blip r:embed="rId3">
            <a:extLst/>
          </a:blip>
          <a:stretch>
            <a:fillRect/>
          </a:stretch>
        </p:blipFill>
        <p:spPr>
          <a:xfrm>
            <a:off x="19902921" y="4820529"/>
            <a:ext cx="1520165" cy="1520165"/>
          </a:xfrm>
          <a:prstGeom prst="rect">
            <a:avLst/>
          </a:prstGeom>
          <a:ln w="12700">
            <a:miter lim="400000"/>
          </a:ln>
        </p:spPr>
      </p:pic>
      <p:pic>
        <p:nvPicPr>
          <p:cNvPr id="441" name="رسم 17" descr="رسم 17"/>
          <p:cNvPicPr>
            <a:picLocks noChangeAspect="1"/>
          </p:cNvPicPr>
          <p:nvPr/>
        </p:nvPicPr>
        <p:blipFill>
          <a:blip r:embed="rId4">
            <a:extLst/>
          </a:blip>
          <a:stretch>
            <a:fillRect/>
          </a:stretch>
        </p:blipFill>
        <p:spPr>
          <a:xfrm>
            <a:off x="19902921" y="7841147"/>
            <a:ext cx="1520165" cy="1520165"/>
          </a:xfrm>
          <a:prstGeom prst="rect">
            <a:avLst/>
          </a:prstGeom>
          <a:ln w="12700">
            <a:miter lim="400000"/>
          </a:ln>
        </p:spPr>
      </p:pic>
      <p:pic>
        <p:nvPicPr>
          <p:cNvPr id="442" name="رسم 24" descr="رسم 24"/>
          <p:cNvPicPr>
            <a:picLocks noChangeAspect="1"/>
          </p:cNvPicPr>
          <p:nvPr/>
        </p:nvPicPr>
        <p:blipFill>
          <a:blip r:embed="rId5">
            <a:extLst/>
          </a:blip>
          <a:stretch>
            <a:fillRect/>
          </a:stretch>
        </p:blipFill>
        <p:spPr>
          <a:xfrm>
            <a:off x="19902921" y="10861765"/>
            <a:ext cx="1520165" cy="152016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439"/>
                                        </p:tgtEl>
                                        <p:attrNameLst>
                                          <p:attrName>style.visibility</p:attrName>
                                        </p:attrNameLst>
                                      </p:cBhvr>
                                      <p:to>
                                        <p:strVal val="visible"/>
                                      </p:to>
                                    </p:set>
                                    <p:anim calcmode="lin" valueType="num">
                                      <p:cBhvr>
                                        <p:cTn id="7" dur="1000" fill="hold"/>
                                        <p:tgtEl>
                                          <p:spTgt spid="439"/>
                                        </p:tgtEl>
                                        <p:attrNameLst>
                                          <p:attrName>ppt_w</p:attrName>
                                        </p:attrNameLst>
                                      </p:cBhvr>
                                      <p:tavLst>
                                        <p:tav tm="0">
                                          <p:val>
                                            <p:fltVal val="0"/>
                                          </p:val>
                                        </p:tav>
                                        <p:tav tm="100000">
                                          <p:val>
                                            <p:strVal val="#ppt_w"/>
                                          </p:val>
                                        </p:tav>
                                      </p:tavLst>
                                    </p:anim>
                                    <p:anim calcmode="lin" valueType="num">
                                      <p:cBhvr>
                                        <p:cTn id="8" dur="1000" fill="hold"/>
                                        <p:tgtEl>
                                          <p:spTgt spid="439"/>
                                        </p:tgtEl>
                                        <p:attrNameLst>
                                          <p:attrName>ppt_h</p:attrName>
                                        </p:attrNameLst>
                                      </p:cBhvr>
                                      <p:tavLst>
                                        <p:tav tm="0">
                                          <p:val>
                                            <p:fltVal val="0"/>
                                          </p:val>
                                        </p:tav>
                                        <p:tav tm="100000">
                                          <p:val>
                                            <p:strVal val="#ppt_h"/>
                                          </p:val>
                                        </p:tav>
                                      </p:tavLst>
                                    </p:anim>
                                    <p:anim calcmode="lin" valueType="num">
                                      <p:cBhvr>
                                        <p:cTn id="9" dur="1000" fill="hold"/>
                                        <p:tgtEl>
                                          <p:spTgt spid="4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440"/>
                                        </p:tgtEl>
                                        <p:attrNameLst>
                                          <p:attrName>style.visibility</p:attrName>
                                        </p:attrNameLst>
                                      </p:cBhvr>
                                      <p:to>
                                        <p:strVal val="visible"/>
                                      </p:to>
                                    </p:set>
                                    <p:anim calcmode="lin" valueType="num">
                                      <p:cBhvr>
                                        <p:cTn id="15" dur="800" fill="hold"/>
                                        <p:tgtEl>
                                          <p:spTgt spid="440"/>
                                        </p:tgtEl>
                                        <p:attrNameLst>
                                          <p:attrName>ppt_w</p:attrName>
                                        </p:attrNameLst>
                                      </p:cBhvr>
                                      <p:tavLst>
                                        <p:tav tm="0">
                                          <p:val>
                                            <p:fltVal val="0"/>
                                          </p:val>
                                        </p:tav>
                                        <p:tav tm="100000">
                                          <p:val>
                                            <p:strVal val="#ppt_w"/>
                                          </p:val>
                                        </p:tav>
                                      </p:tavLst>
                                    </p:anim>
                                    <p:anim calcmode="lin" valueType="num">
                                      <p:cBhvr>
                                        <p:cTn id="16" dur="800" fill="hold"/>
                                        <p:tgtEl>
                                          <p:spTgt spid="440"/>
                                        </p:tgtEl>
                                        <p:attrNameLst>
                                          <p:attrName>ppt_h</p:attrName>
                                        </p:attrNameLst>
                                      </p:cBhvr>
                                      <p:tavLst>
                                        <p:tav tm="0">
                                          <p:val>
                                            <p:fltVal val="0"/>
                                          </p:val>
                                        </p:tav>
                                        <p:tav tm="100000">
                                          <p:val>
                                            <p:strVal val="#ppt_h"/>
                                          </p:val>
                                        </p:tav>
                                      </p:tavLst>
                                    </p:anim>
                                    <p:anim calcmode="lin" valueType="num">
                                      <p:cBhvr>
                                        <p:cTn id="17" dur="800" fill="hold"/>
                                        <p:tgtEl>
                                          <p:spTgt spid="440"/>
                                        </p:tgtEl>
                                        <p:attrNameLst>
                                          <p:attrName>ppt_x</p:attrName>
                                        </p:attrNameLst>
                                      </p:cBhvr>
                                      <p:tavLst>
                                        <p:tav tm="0" fmla="#ppt_x+(cos(-2*pi*(1-$))*-#ppt_x-sin(-2*pi*(1-$))*(1-#ppt_y))*(1-$)">
                                          <p:val>
                                            <p:fltVal val="0"/>
                                          </p:val>
                                        </p:tav>
                                        <p:tav tm="100000">
                                          <p:val>
                                            <p:fltVal val="1"/>
                                          </p:val>
                                        </p:tav>
                                      </p:tavLst>
                                    </p:anim>
                                    <p:anim calcmode="lin" valueType="num">
                                      <p:cBhvr>
                                        <p:cTn id="18" dur="800" fill="hold"/>
                                        <p:tgtEl>
                                          <p:spTgt spid="4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3" fill="hold">
                                  <p:stCondLst>
                                    <p:cond delay="0"/>
                                  </p:stCondLst>
                                  <p:iterate type="el" backwards="0">
                                    <p:tmAbs val="0"/>
                                  </p:iterate>
                                  <p:childTnLst>
                                    <p:set>
                                      <p:cBhvr>
                                        <p:cTn id="22" fill="hold"/>
                                        <p:tgtEl>
                                          <p:spTgt spid="436">
                                            <p:bg/>
                                          </p:spTgt>
                                        </p:tgtEl>
                                        <p:attrNameLst>
                                          <p:attrName>style.visibility</p:attrName>
                                        </p:attrNameLst>
                                      </p:cBhvr>
                                      <p:to>
                                        <p:strVal val="visible"/>
                                      </p:to>
                                    </p:set>
                                    <p:anim calcmode="lin" valueType="num">
                                      <p:cBhvr>
                                        <p:cTn id="23" dur="500" fill="hold"/>
                                        <p:tgtEl>
                                          <p:spTgt spid="436">
                                            <p:bg/>
                                          </p:spTgt>
                                        </p:tgtEl>
                                        <p:attrNameLst>
                                          <p:attrName>ppt_x</p:attrName>
                                        </p:attrNameLst>
                                      </p:cBhvr>
                                      <p:tavLst>
                                        <p:tav tm="0">
                                          <p:val>
                                            <p:strVal val="#ppt_x"/>
                                          </p:val>
                                        </p:tav>
                                        <p:tav tm="100000">
                                          <p:val>
                                            <p:strVal val="#ppt_x"/>
                                          </p:val>
                                        </p:tav>
                                      </p:tavLst>
                                    </p:anim>
                                    <p:anim calcmode="lin" valueType="num">
                                      <p:cBhvr>
                                        <p:cTn id="24" dur="500" fill="hold"/>
                                        <p:tgtEl>
                                          <p:spTgt spid="436">
                                            <p:bg/>
                                          </p:spTgt>
                                        </p:tgtEl>
                                        <p:attrNameLst>
                                          <p:attrName>ppt_y</p:attrName>
                                        </p:attrNameLst>
                                      </p:cBhvr>
                                      <p:tavLst>
                                        <p:tav tm="0">
                                          <p:val>
                                            <p:strVal val="1+#ppt_h/2"/>
                                          </p:val>
                                        </p:tav>
                                        <p:tav tm="100000">
                                          <p:val>
                                            <p:strVal val="#ppt_y"/>
                                          </p:val>
                                        </p:tav>
                                      </p:tavLst>
                                    </p:anim>
                                  </p:childTnLst>
                                </p:cTn>
                              </p:par>
                              <p:par>
                                <p:cTn id="25" presetClass="entr" nodeType="withEffect" presetSubtype="4" presetID="2" grpId="3" fill="hold">
                                  <p:stCondLst>
                                    <p:cond delay="0"/>
                                  </p:stCondLst>
                                  <p:iterate type="el" backwards="0">
                                    <p:tmAbs val="0"/>
                                  </p:iterate>
                                  <p:childTnLst>
                                    <p:set>
                                      <p:cBhvr>
                                        <p:cTn id="26" fill="hold"/>
                                        <p:tgtEl>
                                          <p:spTgt spid="436">
                                            <p:txEl>
                                              <p:pRg st="0" end="0"/>
                                            </p:txEl>
                                          </p:spTgt>
                                        </p:tgtEl>
                                        <p:attrNameLst>
                                          <p:attrName>style.visibility</p:attrName>
                                        </p:attrNameLst>
                                      </p:cBhvr>
                                      <p:to>
                                        <p:strVal val="visible"/>
                                      </p:to>
                                    </p:set>
                                    <p:anim calcmode="lin" valueType="num">
                                      <p:cBhvr>
                                        <p:cTn id="27" dur="500" fill="hold"/>
                                        <p:tgtEl>
                                          <p:spTgt spid="436">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4" fill="hold">
                                  <p:stCondLst>
                                    <p:cond delay="0"/>
                                  </p:stCondLst>
                                  <p:iterate type="el" backwards="0">
                                    <p:tmAbs val="0"/>
                                  </p:iterate>
                                  <p:childTnLst>
                                    <p:set>
                                      <p:cBhvr>
                                        <p:cTn id="32" fill="hold"/>
                                        <p:tgtEl>
                                          <p:spTgt spid="441"/>
                                        </p:tgtEl>
                                        <p:attrNameLst>
                                          <p:attrName>style.visibility</p:attrName>
                                        </p:attrNameLst>
                                      </p:cBhvr>
                                      <p:to>
                                        <p:strVal val="visible"/>
                                      </p:to>
                                    </p:set>
                                    <p:anim calcmode="lin" valueType="num">
                                      <p:cBhvr>
                                        <p:cTn id="33" dur="800" fill="hold"/>
                                        <p:tgtEl>
                                          <p:spTgt spid="441"/>
                                        </p:tgtEl>
                                        <p:attrNameLst>
                                          <p:attrName>ppt_w</p:attrName>
                                        </p:attrNameLst>
                                      </p:cBhvr>
                                      <p:tavLst>
                                        <p:tav tm="0">
                                          <p:val>
                                            <p:fltVal val="0"/>
                                          </p:val>
                                        </p:tav>
                                        <p:tav tm="100000">
                                          <p:val>
                                            <p:strVal val="#ppt_w"/>
                                          </p:val>
                                        </p:tav>
                                      </p:tavLst>
                                    </p:anim>
                                    <p:anim calcmode="lin" valueType="num">
                                      <p:cBhvr>
                                        <p:cTn id="34" dur="800" fill="hold"/>
                                        <p:tgtEl>
                                          <p:spTgt spid="441"/>
                                        </p:tgtEl>
                                        <p:attrNameLst>
                                          <p:attrName>ppt_h</p:attrName>
                                        </p:attrNameLst>
                                      </p:cBhvr>
                                      <p:tavLst>
                                        <p:tav tm="0">
                                          <p:val>
                                            <p:fltVal val="0"/>
                                          </p:val>
                                        </p:tav>
                                        <p:tav tm="100000">
                                          <p:val>
                                            <p:strVal val="#ppt_h"/>
                                          </p:val>
                                        </p:tav>
                                      </p:tavLst>
                                    </p:anim>
                                    <p:anim calcmode="lin" valueType="num">
                                      <p:cBhvr>
                                        <p:cTn id="35" dur="800" fill="hold"/>
                                        <p:tgtEl>
                                          <p:spTgt spid="441"/>
                                        </p:tgtEl>
                                        <p:attrNameLst>
                                          <p:attrName>ppt_x</p:attrName>
                                        </p:attrNameLst>
                                      </p:cBhvr>
                                      <p:tavLst>
                                        <p:tav tm="0" fmla="#ppt_x+(cos(-2*pi*(1-$))*-#ppt_x-sin(-2*pi*(1-$))*(1-#ppt_y))*(1-$)">
                                          <p:val>
                                            <p:fltVal val="0"/>
                                          </p:val>
                                        </p:tav>
                                        <p:tav tm="100000">
                                          <p:val>
                                            <p:fltVal val="1"/>
                                          </p:val>
                                        </p:tav>
                                      </p:tavLst>
                                    </p:anim>
                                    <p:anim calcmode="lin" valueType="num">
                                      <p:cBhvr>
                                        <p:cTn id="36" dur="800" fill="hold"/>
                                        <p:tgtEl>
                                          <p:spTgt spid="4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5" fill="hold">
                                  <p:stCondLst>
                                    <p:cond delay="0"/>
                                  </p:stCondLst>
                                  <p:iterate type="el" backwards="0">
                                    <p:tmAbs val="0"/>
                                  </p:iterate>
                                  <p:childTnLst>
                                    <p:set>
                                      <p:cBhvr>
                                        <p:cTn id="40" fill="hold"/>
                                        <p:tgtEl>
                                          <p:spTgt spid="437">
                                            <p:bg/>
                                          </p:spTgt>
                                        </p:tgtEl>
                                        <p:attrNameLst>
                                          <p:attrName>style.visibility</p:attrName>
                                        </p:attrNameLst>
                                      </p:cBhvr>
                                      <p:to>
                                        <p:strVal val="visible"/>
                                      </p:to>
                                    </p:set>
                                    <p:anim calcmode="lin" valueType="num">
                                      <p:cBhvr>
                                        <p:cTn id="41" dur="500" fill="hold"/>
                                        <p:tgtEl>
                                          <p:spTgt spid="437">
                                            <p:bg/>
                                          </p:spTgt>
                                        </p:tgtEl>
                                        <p:attrNameLst>
                                          <p:attrName>ppt_x</p:attrName>
                                        </p:attrNameLst>
                                      </p:cBhvr>
                                      <p:tavLst>
                                        <p:tav tm="0">
                                          <p:val>
                                            <p:strVal val="#ppt_x"/>
                                          </p:val>
                                        </p:tav>
                                        <p:tav tm="100000">
                                          <p:val>
                                            <p:strVal val="#ppt_x"/>
                                          </p:val>
                                        </p:tav>
                                      </p:tavLst>
                                    </p:anim>
                                    <p:anim calcmode="lin" valueType="num">
                                      <p:cBhvr>
                                        <p:cTn id="42" dur="500" fill="hold"/>
                                        <p:tgtEl>
                                          <p:spTgt spid="437">
                                            <p:bg/>
                                          </p:spTgt>
                                        </p:tgtEl>
                                        <p:attrNameLst>
                                          <p:attrName>ppt_y</p:attrName>
                                        </p:attrNameLst>
                                      </p:cBhvr>
                                      <p:tavLst>
                                        <p:tav tm="0">
                                          <p:val>
                                            <p:strVal val="1+#ppt_h/2"/>
                                          </p:val>
                                        </p:tav>
                                        <p:tav tm="100000">
                                          <p:val>
                                            <p:strVal val="#ppt_y"/>
                                          </p:val>
                                        </p:tav>
                                      </p:tavLst>
                                    </p:anim>
                                  </p:childTnLst>
                                </p:cTn>
                              </p:par>
                              <p:par>
                                <p:cTn id="43" presetClass="entr" nodeType="withEffect" presetSubtype="4" presetID="2" grpId="5" fill="hold">
                                  <p:stCondLst>
                                    <p:cond delay="0"/>
                                  </p:stCondLst>
                                  <p:iterate type="el" backwards="0">
                                    <p:tmAbs val="0"/>
                                  </p:iterate>
                                  <p:childTnLst>
                                    <p:set>
                                      <p:cBhvr>
                                        <p:cTn id="44" fill="hold"/>
                                        <p:tgtEl>
                                          <p:spTgt spid="437">
                                            <p:txEl>
                                              <p:pRg st="0" end="0"/>
                                            </p:txEl>
                                          </p:spTgt>
                                        </p:tgtEl>
                                        <p:attrNameLst>
                                          <p:attrName>style.visibility</p:attrName>
                                        </p:attrNameLst>
                                      </p:cBhvr>
                                      <p:to>
                                        <p:strVal val="visible"/>
                                      </p:to>
                                    </p:set>
                                    <p:anim calcmode="lin" valueType="num">
                                      <p:cBhvr>
                                        <p:cTn id="45" dur="500" fill="hold"/>
                                        <p:tgtEl>
                                          <p:spTgt spid="437">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4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9" presetID="15" grpId="6" fill="hold">
                                  <p:stCondLst>
                                    <p:cond delay="0"/>
                                  </p:stCondLst>
                                  <p:iterate type="el" backwards="0">
                                    <p:tmAbs val="0"/>
                                  </p:iterate>
                                  <p:childTnLst>
                                    <p:set>
                                      <p:cBhvr>
                                        <p:cTn id="50" fill="hold"/>
                                        <p:tgtEl>
                                          <p:spTgt spid="442"/>
                                        </p:tgtEl>
                                        <p:attrNameLst>
                                          <p:attrName>style.visibility</p:attrName>
                                        </p:attrNameLst>
                                      </p:cBhvr>
                                      <p:to>
                                        <p:strVal val="visible"/>
                                      </p:to>
                                    </p:set>
                                    <p:anim calcmode="lin" valueType="num">
                                      <p:cBhvr>
                                        <p:cTn id="51" dur="800" fill="hold"/>
                                        <p:tgtEl>
                                          <p:spTgt spid="442"/>
                                        </p:tgtEl>
                                        <p:attrNameLst>
                                          <p:attrName>ppt_w</p:attrName>
                                        </p:attrNameLst>
                                      </p:cBhvr>
                                      <p:tavLst>
                                        <p:tav tm="0">
                                          <p:val>
                                            <p:fltVal val="0"/>
                                          </p:val>
                                        </p:tav>
                                        <p:tav tm="100000">
                                          <p:val>
                                            <p:strVal val="#ppt_w"/>
                                          </p:val>
                                        </p:tav>
                                      </p:tavLst>
                                    </p:anim>
                                    <p:anim calcmode="lin" valueType="num">
                                      <p:cBhvr>
                                        <p:cTn id="52" dur="800" fill="hold"/>
                                        <p:tgtEl>
                                          <p:spTgt spid="442"/>
                                        </p:tgtEl>
                                        <p:attrNameLst>
                                          <p:attrName>ppt_h</p:attrName>
                                        </p:attrNameLst>
                                      </p:cBhvr>
                                      <p:tavLst>
                                        <p:tav tm="0">
                                          <p:val>
                                            <p:fltVal val="0"/>
                                          </p:val>
                                        </p:tav>
                                        <p:tav tm="100000">
                                          <p:val>
                                            <p:strVal val="#ppt_h"/>
                                          </p:val>
                                        </p:tav>
                                      </p:tavLst>
                                    </p:anim>
                                    <p:anim calcmode="lin" valueType="num">
                                      <p:cBhvr>
                                        <p:cTn id="53" dur="800" fill="hold"/>
                                        <p:tgtEl>
                                          <p:spTgt spid="442"/>
                                        </p:tgtEl>
                                        <p:attrNameLst>
                                          <p:attrName>ppt_x</p:attrName>
                                        </p:attrNameLst>
                                      </p:cBhvr>
                                      <p:tavLst>
                                        <p:tav tm="0" fmla="#ppt_x+(cos(-2*pi*(1-$))*-#ppt_x-sin(-2*pi*(1-$))*(1-#ppt_y))*(1-$)">
                                          <p:val>
                                            <p:fltVal val="0"/>
                                          </p:val>
                                        </p:tav>
                                        <p:tav tm="100000">
                                          <p:val>
                                            <p:fltVal val="1"/>
                                          </p:val>
                                        </p:tav>
                                      </p:tavLst>
                                    </p:anim>
                                    <p:anim calcmode="lin" valueType="num">
                                      <p:cBhvr>
                                        <p:cTn id="54" dur="800" fill="hold"/>
                                        <p:tgtEl>
                                          <p:spTgt spid="4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4" presetID="2" grpId="7" fill="hold">
                                  <p:stCondLst>
                                    <p:cond delay="0"/>
                                  </p:stCondLst>
                                  <p:iterate type="el" backwards="0">
                                    <p:tmAbs val="0"/>
                                  </p:iterate>
                                  <p:childTnLst>
                                    <p:set>
                                      <p:cBhvr>
                                        <p:cTn id="58" fill="hold"/>
                                        <p:tgtEl>
                                          <p:spTgt spid="438">
                                            <p:bg/>
                                          </p:spTgt>
                                        </p:tgtEl>
                                        <p:attrNameLst>
                                          <p:attrName>style.visibility</p:attrName>
                                        </p:attrNameLst>
                                      </p:cBhvr>
                                      <p:to>
                                        <p:strVal val="visible"/>
                                      </p:to>
                                    </p:set>
                                    <p:anim calcmode="lin" valueType="num">
                                      <p:cBhvr>
                                        <p:cTn id="59" dur="500" fill="hold"/>
                                        <p:tgtEl>
                                          <p:spTgt spid="438">
                                            <p:bg/>
                                          </p:spTgt>
                                        </p:tgtEl>
                                        <p:attrNameLst>
                                          <p:attrName>ppt_x</p:attrName>
                                        </p:attrNameLst>
                                      </p:cBhvr>
                                      <p:tavLst>
                                        <p:tav tm="0">
                                          <p:val>
                                            <p:strVal val="#ppt_x"/>
                                          </p:val>
                                        </p:tav>
                                        <p:tav tm="100000">
                                          <p:val>
                                            <p:strVal val="#ppt_x"/>
                                          </p:val>
                                        </p:tav>
                                      </p:tavLst>
                                    </p:anim>
                                    <p:anim calcmode="lin" valueType="num">
                                      <p:cBhvr>
                                        <p:cTn id="60" dur="500" fill="hold"/>
                                        <p:tgtEl>
                                          <p:spTgt spid="438">
                                            <p:bg/>
                                          </p:spTgt>
                                        </p:tgtEl>
                                        <p:attrNameLst>
                                          <p:attrName>ppt_y</p:attrName>
                                        </p:attrNameLst>
                                      </p:cBhvr>
                                      <p:tavLst>
                                        <p:tav tm="0">
                                          <p:val>
                                            <p:strVal val="1+#ppt_h/2"/>
                                          </p:val>
                                        </p:tav>
                                        <p:tav tm="100000">
                                          <p:val>
                                            <p:strVal val="#ppt_y"/>
                                          </p:val>
                                        </p:tav>
                                      </p:tavLst>
                                    </p:anim>
                                  </p:childTnLst>
                                </p:cTn>
                              </p:par>
                              <p:par>
                                <p:cTn id="61" presetClass="entr" nodeType="withEffect" presetSubtype="4" presetID="2" grpId="7" fill="hold">
                                  <p:stCondLst>
                                    <p:cond delay="0"/>
                                  </p:stCondLst>
                                  <p:iterate type="el" backwards="0">
                                    <p:tmAbs val="0"/>
                                  </p:iterate>
                                  <p:childTnLst>
                                    <p:set>
                                      <p:cBhvr>
                                        <p:cTn id="62" fill="hold"/>
                                        <p:tgtEl>
                                          <p:spTgt spid="438">
                                            <p:txEl>
                                              <p:pRg st="0" end="0"/>
                                            </p:txEl>
                                          </p:spTgt>
                                        </p:tgtEl>
                                        <p:attrNameLst>
                                          <p:attrName>style.visibility</p:attrName>
                                        </p:attrNameLst>
                                      </p:cBhvr>
                                      <p:to>
                                        <p:strVal val="visible"/>
                                      </p:to>
                                    </p:set>
                                    <p:anim calcmode="lin" valueType="num">
                                      <p:cBhvr>
                                        <p:cTn id="63" dur="500" fill="hold"/>
                                        <p:tgtEl>
                                          <p:spTgt spid="438">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6" grpId="3"/>
      <p:bldP build="whole" bldLvl="1" animBg="1" rev="0" advAuto="0" spid="441" grpId="4"/>
      <p:bldP build="whole" bldLvl="1" animBg="1" rev="0" advAuto="0" spid="442" grpId="6"/>
      <p:bldP build="p" bldLvl="5" animBg="1" rev="0" advAuto="0" spid="437" grpId="5"/>
      <p:bldP build="p" bldLvl="5" animBg="1" rev="0" advAuto="0" spid="438" grpId="7"/>
      <p:bldP build="whole" bldLvl="1" animBg="1" rev="0" advAuto="0" spid="440" grpId="2"/>
      <p:bldP build="whole" bldLvl="1" animBg="1" rev="0" advAuto="0" spid="439"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44" name="TextBox 14"/>
          <p:cNvSpPr txBox="1"/>
          <p:nvPr/>
        </p:nvSpPr>
        <p:spPr>
          <a:xfrm>
            <a:off x="13723976" y="2251336"/>
            <a:ext cx="9428671"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نشاط تحفيزي</a:t>
            </a:r>
          </a:p>
        </p:txBody>
      </p:sp>
      <p:pic>
        <p:nvPicPr>
          <p:cNvPr id="445" name="صورة 1" descr="صورة 1"/>
          <p:cNvPicPr>
            <a:picLocks noChangeAspect="1"/>
          </p:cNvPicPr>
          <p:nvPr/>
        </p:nvPicPr>
        <p:blipFill>
          <a:blip r:embed="rId3">
            <a:extLst/>
          </a:blip>
          <a:stretch>
            <a:fillRect/>
          </a:stretch>
        </p:blipFill>
        <p:spPr>
          <a:xfrm>
            <a:off x="3707108" y="3959000"/>
            <a:ext cx="16969784" cy="945376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444"/>
                                        </p:tgtEl>
                                        <p:attrNameLst>
                                          <p:attrName>style.visibility</p:attrName>
                                        </p:attrNameLst>
                                      </p:cBhvr>
                                      <p:to>
                                        <p:strVal val="visible"/>
                                      </p:to>
                                    </p:set>
                                    <p:anim calcmode="lin" valueType="num">
                                      <p:cBhvr>
                                        <p:cTn id="7" dur="1000" fill="hold"/>
                                        <p:tgtEl>
                                          <p:spTgt spid="444"/>
                                        </p:tgtEl>
                                        <p:attrNameLst>
                                          <p:attrName>ppt_w</p:attrName>
                                        </p:attrNameLst>
                                      </p:cBhvr>
                                      <p:tavLst>
                                        <p:tav tm="0">
                                          <p:val>
                                            <p:fltVal val="0"/>
                                          </p:val>
                                        </p:tav>
                                        <p:tav tm="100000">
                                          <p:val>
                                            <p:strVal val="#ppt_w"/>
                                          </p:val>
                                        </p:tav>
                                      </p:tavLst>
                                    </p:anim>
                                    <p:anim calcmode="lin" valueType="num">
                                      <p:cBhvr>
                                        <p:cTn id="8" dur="1000" fill="hold"/>
                                        <p:tgtEl>
                                          <p:spTgt spid="444"/>
                                        </p:tgtEl>
                                        <p:attrNameLst>
                                          <p:attrName>ppt_h</p:attrName>
                                        </p:attrNameLst>
                                      </p:cBhvr>
                                      <p:tavLst>
                                        <p:tav tm="0">
                                          <p:val>
                                            <p:fltVal val="0"/>
                                          </p:val>
                                        </p:tav>
                                        <p:tav tm="100000">
                                          <p:val>
                                            <p:strVal val="#ppt_h"/>
                                          </p:val>
                                        </p:tav>
                                      </p:tavLst>
                                    </p:anim>
                                    <p:anim calcmode="lin" valueType="num">
                                      <p:cBhvr>
                                        <p:cTn id="9" dur="1000" fill="hold"/>
                                        <p:tgtEl>
                                          <p:spTgt spid="4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4"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47" name="الشكل"/>
          <p:cNvSpPr/>
          <p:nvPr/>
        </p:nvSpPr>
        <p:spPr>
          <a:xfrm rot="5400000">
            <a:off x="16757164" y="7203561"/>
            <a:ext cx="9416569" cy="25172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70AD47"/>
          </a:solidFill>
          <a:ln w="12700">
            <a:miter lim="400000"/>
          </a:ln>
        </p:spPr>
        <p:txBody>
          <a:bodyPr lIns="50800" tIns="50800" rIns="50800" bIns="50800" anchor="ctr"/>
          <a:lstStyle/>
          <a:p>
            <a:pPr defTabSz="2133600" rtl="0">
              <a:lnSpc>
                <a:spcPct val="90000"/>
              </a:lnSpc>
              <a:spcBef>
                <a:spcPts val="1500"/>
              </a:spcBef>
              <a:defRPr sz="4800">
                <a:solidFill>
                  <a:srgbClr val="FFFFFF"/>
                </a:solidFill>
                <a:latin typeface="Helvetica Neue Medium"/>
                <a:ea typeface="Helvetica Neue Medium"/>
                <a:cs typeface="Helvetica Neue Medium"/>
                <a:sym typeface="Helvetica Neue Medium"/>
              </a:defRPr>
            </a:pPr>
          </a:p>
        </p:txBody>
      </p:sp>
      <p:sp>
        <p:nvSpPr>
          <p:cNvPr id="448" name="متطلبات عامة"/>
          <p:cNvSpPr txBox="1"/>
          <p:nvPr/>
        </p:nvSpPr>
        <p:spPr>
          <a:xfrm>
            <a:off x="20511634" y="7810883"/>
            <a:ext cx="1907629" cy="13025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متطلبات عامة</a:t>
            </a:r>
          </a:p>
        </p:txBody>
      </p:sp>
      <p:sp>
        <p:nvSpPr>
          <p:cNvPr id="449" name="الشكل"/>
          <p:cNvSpPr/>
          <p:nvPr/>
        </p:nvSpPr>
        <p:spPr>
          <a:xfrm rot="5400000">
            <a:off x="14202313" y="7322565"/>
            <a:ext cx="9416569" cy="2279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D0AF5E"/>
          </a:solidFill>
          <a:ln w="12700">
            <a:miter lim="400000"/>
          </a:ln>
        </p:spPr>
        <p:txBody>
          <a:bodyPr lIns="50800" tIns="50800" rIns="50800" bIns="50800" anchor="ctr"/>
          <a:lstStyle/>
          <a:p>
            <a:pPr defTabSz="2133600" rtl="0">
              <a:lnSpc>
                <a:spcPct val="90000"/>
              </a:lnSpc>
              <a:spcBef>
                <a:spcPts val="1500"/>
              </a:spcBef>
              <a:defRPr b="1" sz="4800">
                <a:solidFill>
                  <a:srgbClr val="404040"/>
                </a:solidFill>
                <a:latin typeface="Calibri"/>
                <a:ea typeface="Calibri"/>
                <a:cs typeface="Calibri"/>
                <a:sym typeface="Calibri"/>
              </a:defRPr>
            </a:pPr>
          </a:p>
        </p:txBody>
      </p:sp>
      <p:sp>
        <p:nvSpPr>
          <p:cNvPr id="450" name="التدقيق الأولي وشهادة الحلال"/>
          <p:cNvSpPr txBox="1"/>
          <p:nvPr/>
        </p:nvSpPr>
        <p:spPr>
          <a:xfrm>
            <a:off x="18075787" y="7123059"/>
            <a:ext cx="1669619" cy="26782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التدقيق الأولي وشهادة الحلال</a:t>
            </a:r>
          </a:p>
        </p:txBody>
      </p:sp>
      <p:sp>
        <p:nvSpPr>
          <p:cNvPr id="451" name="الشكل"/>
          <p:cNvSpPr/>
          <p:nvPr/>
        </p:nvSpPr>
        <p:spPr>
          <a:xfrm rot="5400000">
            <a:off x="11683620" y="7239721"/>
            <a:ext cx="9416569" cy="2444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E7D6AC"/>
          </a:solidFill>
          <a:ln w="25400">
            <a:solidFill>
              <a:srgbClr val="FFFFFF"/>
            </a:solidFill>
            <a:miter/>
          </a:ln>
        </p:spPr>
        <p:txBody>
          <a:bodyPr lIns="50800" tIns="50800" rIns="50800" bIns="50800" anchor="ctr"/>
          <a:lstStyle/>
          <a:p>
            <a:pPr defTabSz="2133600" rtl="0">
              <a:lnSpc>
                <a:spcPct val="90000"/>
              </a:lnSpc>
              <a:spcBef>
                <a:spcPts val="1500"/>
              </a:spcBef>
              <a:defRPr b="1" sz="4800">
                <a:solidFill>
                  <a:srgbClr val="404040"/>
                </a:solidFill>
                <a:latin typeface="Calibri"/>
                <a:ea typeface="Calibri"/>
                <a:cs typeface="Calibri"/>
                <a:sym typeface="Calibri"/>
              </a:defRPr>
            </a:pPr>
          </a:p>
        </p:txBody>
      </p:sp>
      <p:sp>
        <p:nvSpPr>
          <p:cNvPr id="452" name="فعاليات المراقبة"/>
          <p:cNvSpPr txBox="1"/>
          <p:nvPr/>
        </p:nvSpPr>
        <p:spPr>
          <a:xfrm>
            <a:off x="15474251" y="7810883"/>
            <a:ext cx="1835309" cy="13025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فعاليات المراقبة</a:t>
            </a:r>
          </a:p>
        </p:txBody>
      </p:sp>
      <p:sp>
        <p:nvSpPr>
          <p:cNvPr id="453" name="الشكل"/>
          <p:cNvSpPr/>
          <p:nvPr/>
        </p:nvSpPr>
        <p:spPr>
          <a:xfrm rot="5400000">
            <a:off x="9112980" y="7270617"/>
            <a:ext cx="9416569" cy="23831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70AD47"/>
          </a:solidFill>
          <a:ln w="12700">
            <a:miter lim="400000"/>
          </a:ln>
        </p:spPr>
        <p:txBody>
          <a:bodyPr lIns="50800" tIns="50800" rIns="50800" bIns="50800" anchor="ctr"/>
          <a:lstStyle/>
          <a:p>
            <a:pPr defTabSz="2133600" rtl="0">
              <a:lnSpc>
                <a:spcPct val="90000"/>
              </a:lnSpc>
              <a:spcBef>
                <a:spcPts val="1500"/>
              </a:spcBef>
              <a:defRPr b="1" sz="4800">
                <a:solidFill>
                  <a:srgbClr val="404040"/>
                </a:solidFill>
                <a:latin typeface="Calibri"/>
                <a:ea typeface="Calibri"/>
                <a:cs typeface="Calibri"/>
                <a:sym typeface="Calibri"/>
              </a:defRPr>
            </a:pPr>
          </a:p>
        </p:txBody>
      </p:sp>
      <p:sp>
        <p:nvSpPr>
          <p:cNvPr id="454" name="إعادة منح الشهادة"/>
          <p:cNvSpPr txBox="1"/>
          <p:nvPr/>
        </p:nvSpPr>
        <p:spPr>
          <a:xfrm>
            <a:off x="12934506" y="7466971"/>
            <a:ext cx="1773515" cy="199040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إعادة منح الشهادة</a:t>
            </a:r>
          </a:p>
        </p:txBody>
      </p:sp>
      <p:sp>
        <p:nvSpPr>
          <p:cNvPr id="455" name="الشكل"/>
          <p:cNvSpPr/>
          <p:nvPr/>
        </p:nvSpPr>
        <p:spPr>
          <a:xfrm rot="5400000">
            <a:off x="6536347" y="7233727"/>
            <a:ext cx="9416568" cy="24568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D0AF5E"/>
          </a:solidFill>
          <a:ln w="12700">
            <a:miter lim="400000"/>
          </a:ln>
        </p:spPr>
        <p:txBody>
          <a:bodyPr lIns="50800" tIns="50800" rIns="50800" bIns="50800" anchor="ctr"/>
          <a:lstStyle/>
          <a:p>
            <a:pPr defTabSz="2133600" rtl="0">
              <a:lnSpc>
                <a:spcPct val="90000"/>
              </a:lnSpc>
              <a:spcBef>
                <a:spcPts val="1500"/>
              </a:spcBef>
              <a:defRPr b="1" sz="4800">
                <a:solidFill>
                  <a:srgbClr val="404040"/>
                </a:solidFill>
                <a:latin typeface="Calibri"/>
                <a:ea typeface="Calibri"/>
                <a:cs typeface="Calibri"/>
                <a:sym typeface="Calibri"/>
              </a:defRPr>
            </a:pPr>
          </a:p>
        </p:txBody>
      </p:sp>
      <p:sp>
        <p:nvSpPr>
          <p:cNvPr id="456" name="تدقيقات خاصة"/>
          <p:cNvSpPr txBox="1"/>
          <p:nvPr/>
        </p:nvSpPr>
        <p:spPr>
          <a:xfrm>
            <a:off x="10320983" y="7810883"/>
            <a:ext cx="1847297" cy="13025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تدقيقات خاصة</a:t>
            </a:r>
          </a:p>
        </p:txBody>
      </p:sp>
      <p:sp>
        <p:nvSpPr>
          <p:cNvPr id="457" name="الشكل"/>
          <p:cNvSpPr/>
          <p:nvPr/>
        </p:nvSpPr>
        <p:spPr>
          <a:xfrm rot="5400000">
            <a:off x="4107090" y="7417993"/>
            <a:ext cx="9416569" cy="2088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E7D6AC"/>
          </a:solidFill>
          <a:ln w="12700">
            <a:miter lim="400000"/>
          </a:ln>
        </p:spPr>
        <p:txBody>
          <a:bodyPr lIns="50800" tIns="50800" rIns="50800" bIns="50800" anchor="ctr"/>
          <a:lstStyle/>
          <a:p>
            <a:pPr defTabSz="2133600" rtl="0">
              <a:lnSpc>
                <a:spcPct val="90000"/>
              </a:lnSpc>
              <a:spcBef>
                <a:spcPts val="1500"/>
              </a:spcBef>
              <a:defRPr b="1" sz="4800">
                <a:solidFill>
                  <a:srgbClr val="404040"/>
                </a:solidFill>
                <a:latin typeface="Calibri"/>
                <a:ea typeface="Calibri"/>
                <a:cs typeface="Calibri"/>
                <a:sym typeface="Calibri"/>
              </a:defRPr>
            </a:pPr>
          </a:p>
        </p:txBody>
      </p:sp>
      <p:sp>
        <p:nvSpPr>
          <p:cNvPr id="458" name="تعليق العمل، سحب أو تقليص نطاق شهادة الحلال"/>
          <p:cNvSpPr txBox="1"/>
          <p:nvPr/>
        </p:nvSpPr>
        <p:spPr>
          <a:xfrm>
            <a:off x="8075992" y="5747411"/>
            <a:ext cx="1478763" cy="5429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2133600">
              <a:lnSpc>
                <a:spcPct val="90000"/>
              </a:lnSpc>
              <a:spcBef>
                <a:spcPts val="2000"/>
              </a:spcBef>
              <a:defRPr b="1" sz="4800">
                <a:solidFill>
                  <a:srgbClr val="404040"/>
                </a:solidFill>
                <a:latin typeface="Calibri"/>
                <a:ea typeface="Calibri"/>
                <a:cs typeface="Calibri"/>
                <a:sym typeface="Calibri"/>
              </a:defRPr>
            </a:lvl1pPr>
          </a:lstStyle>
          <a:p>
            <a:pPr rtl="0">
              <a:defRPr/>
            </a:pPr>
            <a:r>
              <a:t>تعليق العمل، سحب أو تقليص نطاق شهادة الحلال</a:t>
            </a:r>
          </a:p>
        </p:txBody>
      </p:sp>
      <p:sp>
        <p:nvSpPr>
          <p:cNvPr id="459" name="الشكل"/>
          <p:cNvSpPr/>
          <p:nvPr/>
        </p:nvSpPr>
        <p:spPr>
          <a:xfrm rot="5400000">
            <a:off x="1649987" y="7205879"/>
            <a:ext cx="9416569" cy="25125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70AD47"/>
          </a:solidFill>
          <a:ln w="12700">
            <a:miter lim="400000"/>
          </a:ln>
        </p:spPr>
        <p:txBody>
          <a:bodyPr lIns="50800" tIns="50800" rIns="50800" bIns="50800" anchor="ctr"/>
          <a:lstStyle/>
          <a:p>
            <a:pPr defTabSz="1955800" rtl="0">
              <a:lnSpc>
                <a:spcPct val="90000"/>
              </a:lnSpc>
              <a:spcBef>
                <a:spcPts val="1500"/>
              </a:spcBef>
              <a:defRPr b="1" sz="4400">
                <a:solidFill>
                  <a:srgbClr val="404040"/>
                </a:solidFill>
                <a:latin typeface="Calibri"/>
                <a:ea typeface="Calibri"/>
                <a:cs typeface="Calibri"/>
                <a:sym typeface="Calibri"/>
              </a:defRPr>
            </a:pPr>
          </a:p>
        </p:txBody>
      </p:sp>
      <p:sp>
        <p:nvSpPr>
          <p:cNvPr id="460" name="الطعون والشكاوى"/>
          <p:cNvSpPr txBox="1"/>
          <p:nvPr/>
        </p:nvSpPr>
        <p:spPr>
          <a:xfrm>
            <a:off x="5381375" y="7866163"/>
            <a:ext cx="1953793" cy="1192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955800">
              <a:lnSpc>
                <a:spcPct val="90000"/>
              </a:lnSpc>
              <a:spcBef>
                <a:spcPts val="1800"/>
              </a:spcBef>
              <a:defRPr b="1" sz="4400">
                <a:solidFill>
                  <a:srgbClr val="404040"/>
                </a:solidFill>
                <a:latin typeface="Calibri"/>
                <a:ea typeface="Calibri"/>
                <a:cs typeface="Calibri"/>
                <a:sym typeface="Calibri"/>
              </a:defRPr>
            </a:lvl1pPr>
          </a:lstStyle>
          <a:p>
            <a:pPr rtl="0">
              <a:defRPr/>
            </a:pPr>
            <a:r>
              <a:t>الطعون والشكاوى</a:t>
            </a:r>
          </a:p>
        </p:txBody>
      </p:sp>
      <p:sp>
        <p:nvSpPr>
          <p:cNvPr id="461" name="الشكل"/>
          <p:cNvSpPr/>
          <p:nvPr/>
        </p:nvSpPr>
        <p:spPr>
          <a:xfrm rot="5400000">
            <a:off x="-1078221" y="7146893"/>
            <a:ext cx="9416569" cy="26305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D0AF5E"/>
          </a:solidFill>
          <a:ln w="12700">
            <a:miter lim="400000"/>
          </a:ln>
        </p:spPr>
        <p:txBody>
          <a:bodyPr lIns="50800" tIns="50800" rIns="50800" bIns="50800" anchor="ctr"/>
          <a:lstStyle/>
          <a:p>
            <a:pPr defTabSz="1778000" rtl="0">
              <a:lnSpc>
                <a:spcPct val="90000"/>
              </a:lnSpc>
              <a:spcBef>
                <a:spcPts val="1500"/>
              </a:spcBef>
              <a:defRPr b="1" sz="4000">
                <a:solidFill>
                  <a:srgbClr val="404040"/>
                </a:solidFill>
                <a:latin typeface="Calibri"/>
                <a:ea typeface="Calibri"/>
                <a:cs typeface="Calibri"/>
                <a:sym typeface="Calibri"/>
              </a:defRPr>
            </a:pPr>
          </a:p>
        </p:txBody>
      </p:sp>
      <p:sp>
        <p:nvSpPr>
          <p:cNvPr id="462" name="سجلات مقدمي الطلبات والعملاء والمنتجات الحاصلة على شهادة الحلال"/>
          <p:cNvSpPr txBox="1"/>
          <p:nvPr/>
        </p:nvSpPr>
        <p:spPr>
          <a:xfrm>
            <a:off x="2568781" y="5815277"/>
            <a:ext cx="2122565" cy="529379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1778000">
              <a:lnSpc>
                <a:spcPct val="90000"/>
              </a:lnSpc>
              <a:spcBef>
                <a:spcPts val="1600"/>
              </a:spcBef>
              <a:defRPr b="1" sz="4000">
                <a:solidFill>
                  <a:srgbClr val="404040"/>
                </a:solidFill>
                <a:latin typeface="Calibri"/>
                <a:ea typeface="Calibri"/>
                <a:cs typeface="Calibri"/>
                <a:sym typeface="Calibri"/>
              </a:defRPr>
            </a:lvl1pPr>
          </a:lstStyle>
          <a:p>
            <a:pPr rtl="0">
              <a:defRPr/>
            </a:pPr>
            <a:r>
              <a:t>سجلات مقدمي الطلبات والعملاء والمنتجات الحاصلة على شهادة الحلال</a:t>
            </a:r>
            <a:endParaRPr>
              <a:solidFill>
                <a:srgbClr val="FFFFFF"/>
              </a:solidFill>
            </a:endParaRPr>
          </a:p>
        </p:txBody>
      </p:sp>
      <p:sp>
        <p:nvSpPr>
          <p:cNvPr id="463" name="Rectangle 3"/>
          <p:cNvSpPr/>
          <p:nvPr/>
        </p:nvSpPr>
        <p:spPr>
          <a:xfrm>
            <a:off x="6855493" y="2553862"/>
            <a:ext cx="10673014" cy="405505"/>
          </a:xfrm>
          <a:prstGeom prst="rect">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464" name="TextBox 14"/>
          <p:cNvSpPr txBox="1"/>
          <p:nvPr/>
        </p:nvSpPr>
        <p:spPr>
          <a:xfrm>
            <a:off x="6724864" y="1226622"/>
            <a:ext cx="10934272"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البند التاسع: متطلبات سير العملية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463"/>
                                        </p:tgtEl>
                                        <p:attrNameLst>
                                          <p:attrName>style.visibility</p:attrName>
                                        </p:attrNameLst>
                                      </p:cBhvr>
                                      <p:to>
                                        <p:strVal val="visible"/>
                                      </p:to>
                                    </p:set>
                                    <p:animEffect filter="wipe(right)" transition="in">
                                      <p:cBhvr>
                                        <p:cTn id="7" dur="500"/>
                                        <p:tgtEl>
                                          <p:spTgt spid="4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9" presetID="15" grpId="2" fill="hold">
                                  <p:stCondLst>
                                    <p:cond delay="0"/>
                                  </p:stCondLst>
                                  <p:iterate type="el" backwards="0">
                                    <p:tmAbs val="0"/>
                                  </p:iterate>
                                  <p:childTnLst>
                                    <p:set>
                                      <p:cBhvr>
                                        <p:cTn id="11" fill="hold"/>
                                        <p:tgtEl>
                                          <p:spTgt spid="464"/>
                                        </p:tgtEl>
                                        <p:attrNameLst>
                                          <p:attrName>style.visibility</p:attrName>
                                        </p:attrNameLst>
                                      </p:cBhvr>
                                      <p:to>
                                        <p:strVal val="visible"/>
                                      </p:to>
                                    </p:set>
                                    <p:anim calcmode="lin" valueType="num">
                                      <p:cBhvr>
                                        <p:cTn id="12" dur="1000" fill="hold"/>
                                        <p:tgtEl>
                                          <p:spTgt spid="464"/>
                                        </p:tgtEl>
                                        <p:attrNameLst>
                                          <p:attrName>ppt_w</p:attrName>
                                        </p:attrNameLst>
                                      </p:cBhvr>
                                      <p:tavLst>
                                        <p:tav tm="0">
                                          <p:val>
                                            <p:fltVal val="0"/>
                                          </p:val>
                                        </p:tav>
                                        <p:tav tm="100000">
                                          <p:val>
                                            <p:strVal val="#ppt_w"/>
                                          </p:val>
                                        </p:tav>
                                      </p:tavLst>
                                    </p:anim>
                                    <p:anim calcmode="lin" valueType="num">
                                      <p:cBhvr>
                                        <p:cTn id="13" dur="1000" fill="hold"/>
                                        <p:tgtEl>
                                          <p:spTgt spid="464"/>
                                        </p:tgtEl>
                                        <p:attrNameLst>
                                          <p:attrName>ppt_h</p:attrName>
                                        </p:attrNameLst>
                                      </p:cBhvr>
                                      <p:tavLst>
                                        <p:tav tm="0">
                                          <p:val>
                                            <p:fltVal val="0"/>
                                          </p:val>
                                        </p:tav>
                                        <p:tav tm="100000">
                                          <p:val>
                                            <p:strVal val="#ppt_h"/>
                                          </p:val>
                                        </p:tav>
                                      </p:tavLst>
                                    </p:anim>
                                    <p:anim calcmode="lin" valueType="num">
                                      <p:cBhvr>
                                        <p:cTn id="14" dur="1000" fill="hold"/>
                                        <p:tgtEl>
                                          <p:spTgt spid="46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4" grpId="2"/>
      <p:bldP build="whole" bldLvl="1" animBg="1" rev="0" advAuto="0" spid="463"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6" name="TextBox 4"/>
          <p:cNvSpPr txBox="1"/>
          <p:nvPr/>
        </p:nvSpPr>
        <p:spPr>
          <a:xfrm>
            <a:off x="3270207" y="5025136"/>
            <a:ext cx="16036953"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التعريف بمجال ونطاق تطبيق الشهادة من ناحية الفئة ونوع الخدمة التي سيتم منح شهادة حلال عليها.</a:t>
            </a:r>
          </a:p>
        </p:txBody>
      </p:sp>
      <p:sp>
        <p:nvSpPr>
          <p:cNvPr id="467" name="TextBox 4"/>
          <p:cNvSpPr txBox="1"/>
          <p:nvPr/>
        </p:nvSpPr>
        <p:spPr>
          <a:xfrm>
            <a:off x="3219595" y="7459636"/>
            <a:ext cx="16036953" cy="716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اختيار يوم ووقت محدد للقيام بعملية التدقيق.</a:t>
            </a:r>
          </a:p>
        </p:txBody>
      </p:sp>
      <p:sp>
        <p:nvSpPr>
          <p:cNvPr id="468" name="TextBox 4"/>
          <p:cNvSpPr txBox="1"/>
          <p:nvPr/>
        </p:nvSpPr>
        <p:spPr>
          <a:xfrm>
            <a:off x="3270207" y="9144836"/>
            <a:ext cx="16036953"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القيام بمرحلتين من التدقيق الأولى بالإضافة إلى تدقيق في المراقبة للسنتين الأولى والثانية، وتدقيق في السنة الثالثة لإعادة المنح.</a:t>
            </a:r>
          </a:p>
        </p:txBody>
      </p:sp>
      <p:sp>
        <p:nvSpPr>
          <p:cNvPr id="469" name="TextBox 14"/>
          <p:cNvSpPr txBox="1"/>
          <p:nvPr/>
        </p:nvSpPr>
        <p:spPr>
          <a:xfrm>
            <a:off x="13306250" y="2464469"/>
            <a:ext cx="8829547"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متطلبات عامة</a:t>
            </a:r>
          </a:p>
        </p:txBody>
      </p:sp>
      <p:sp>
        <p:nvSpPr>
          <p:cNvPr id="470" name="TextBox 4"/>
          <p:cNvSpPr txBox="1"/>
          <p:nvPr/>
        </p:nvSpPr>
        <p:spPr>
          <a:xfrm>
            <a:off x="3270207" y="11515873"/>
            <a:ext cx="16036953"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صلاحية شهادة الحلال صالحة لمدة 4 سنوات قابلة للتعليق أو الإلغاء في أي وقت.</a:t>
            </a:r>
          </a:p>
        </p:txBody>
      </p:sp>
      <p:pic>
        <p:nvPicPr>
          <p:cNvPr id="471" name="رسم 3" descr="رسم 3"/>
          <p:cNvPicPr>
            <a:picLocks noChangeAspect="1"/>
          </p:cNvPicPr>
          <p:nvPr/>
        </p:nvPicPr>
        <p:blipFill>
          <a:blip r:embed="rId3">
            <a:extLst/>
          </a:blip>
          <a:stretch>
            <a:fillRect/>
          </a:stretch>
        </p:blipFill>
        <p:spPr>
          <a:xfrm>
            <a:off x="19651194" y="4755831"/>
            <a:ext cx="2170047" cy="2170047"/>
          </a:xfrm>
          <a:prstGeom prst="rect">
            <a:avLst/>
          </a:prstGeom>
          <a:ln w="12700">
            <a:miter lim="400000"/>
          </a:ln>
        </p:spPr>
      </p:pic>
      <p:pic>
        <p:nvPicPr>
          <p:cNvPr id="472" name="رسم 16" descr="رسم 16"/>
          <p:cNvPicPr>
            <a:picLocks noChangeAspect="1"/>
          </p:cNvPicPr>
          <p:nvPr/>
        </p:nvPicPr>
        <p:blipFill>
          <a:blip r:embed="rId4">
            <a:extLst/>
          </a:blip>
          <a:stretch>
            <a:fillRect/>
          </a:stretch>
        </p:blipFill>
        <p:spPr>
          <a:xfrm>
            <a:off x="19676497" y="6854522"/>
            <a:ext cx="2170047" cy="2170047"/>
          </a:xfrm>
          <a:prstGeom prst="rect">
            <a:avLst/>
          </a:prstGeom>
          <a:ln w="12700">
            <a:miter lim="400000"/>
          </a:ln>
        </p:spPr>
      </p:pic>
      <p:pic>
        <p:nvPicPr>
          <p:cNvPr id="473" name="رسم 20" descr="رسم 20"/>
          <p:cNvPicPr>
            <a:picLocks noChangeAspect="1"/>
          </p:cNvPicPr>
          <p:nvPr/>
        </p:nvPicPr>
        <p:blipFill>
          <a:blip r:embed="rId5">
            <a:extLst/>
          </a:blip>
          <a:stretch>
            <a:fillRect/>
          </a:stretch>
        </p:blipFill>
        <p:spPr>
          <a:xfrm>
            <a:off x="19651194" y="9114705"/>
            <a:ext cx="2170047" cy="2170047"/>
          </a:xfrm>
          <a:prstGeom prst="rect">
            <a:avLst/>
          </a:prstGeom>
          <a:ln w="12700">
            <a:miter lim="400000"/>
          </a:ln>
        </p:spPr>
      </p:pic>
      <p:pic>
        <p:nvPicPr>
          <p:cNvPr id="474" name="رسم 21" descr="رسم 21"/>
          <p:cNvPicPr>
            <a:picLocks noChangeAspect="1"/>
          </p:cNvPicPr>
          <p:nvPr/>
        </p:nvPicPr>
        <p:blipFill>
          <a:blip r:embed="rId6">
            <a:extLst/>
          </a:blip>
          <a:stretch>
            <a:fillRect/>
          </a:stretch>
        </p:blipFill>
        <p:spPr>
          <a:xfrm>
            <a:off x="19651194" y="11163680"/>
            <a:ext cx="2170047" cy="2170047"/>
          </a:xfrm>
          <a:prstGeom prst="rect">
            <a:avLst/>
          </a:prstGeom>
          <a:ln w="12700">
            <a:miter lim="400000"/>
          </a:ln>
        </p:spPr>
      </p:pic>
      <p:sp>
        <p:nvSpPr>
          <p:cNvPr id="475" name="TextBox 10"/>
          <p:cNvSpPr txBox="1"/>
          <p:nvPr/>
        </p:nvSpPr>
        <p:spPr>
          <a:xfrm>
            <a:off x="20087664" y="4590054"/>
            <a:ext cx="1347713"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chemeClr val="accent3">
                    <a:hueOff val="914338"/>
                    <a:satOff val="31515"/>
                    <a:lumOff val="-30790"/>
                  </a:schemeClr>
                </a:solidFill>
                <a:latin typeface="Calibri"/>
                <a:ea typeface="Calibri"/>
                <a:cs typeface="Calibri"/>
                <a:sym typeface="Calibri"/>
              </a:defRPr>
            </a:lvl1pPr>
          </a:lstStyle>
          <a:p>
            <a:pPr rtl="0">
              <a:defRPr/>
            </a:pPr>
            <a:r>
              <a:t>1</a:t>
            </a:r>
          </a:p>
        </p:txBody>
      </p:sp>
      <p:sp>
        <p:nvSpPr>
          <p:cNvPr id="476" name="TextBox 10"/>
          <p:cNvSpPr txBox="1"/>
          <p:nvPr/>
        </p:nvSpPr>
        <p:spPr>
          <a:xfrm>
            <a:off x="20062359" y="6611064"/>
            <a:ext cx="1347713"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chemeClr val="accent3">
                    <a:hueOff val="914338"/>
                    <a:satOff val="31515"/>
                    <a:lumOff val="-30790"/>
                  </a:schemeClr>
                </a:solidFill>
                <a:latin typeface="Calibri"/>
                <a:ea typeface="Calibri"/>
                <a:cs typeface="Calibri"/>
                <a:sym typeface="Calibri"/>
              </a:defRPr>
            </a:lvl1pPr>
          </a:lstStyle>
          <a:p>
            <a:pPr rtl="0">
              <a:defRPr/>
            </a:pPr>
            <a:r>
              <a:t>2</a:t>
            </a:r>
          </a:p>
        </p:txBody>
      </p:sp>
      <p:sp>
        <p:nvSpPr>
          <p:cNvPr id="477" name="TextBox 10"/>
          <p:cNvSpPr txBox="1"/>
          <p:nvPr/>
        </p:nvSpPr>
        <p:spPr>
          <a:xfrm>
            <a:off x="20062360" y="8932626"/>
            <a:ext cx="1347713"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chemeClr val="accent3">
                    <a:hueOff val="914338"/>
                    <a:satOff val="31515"/>
                    <a:lumOff val="-30790"/>
                  </a:schemeClr>
                </a:solidFill>
                <a:latin typeface="Calibri"/>
                <a:ea typeface="Calibri"/>
                <a:cs typeface="Calibri"/>
                <a:sym typeface="Calibri"/>
              </a:defRPr>
            </a:lvl1pPr>
          </a:lstStyle>
          <a:p>
            <a:pPr rtl="0">
              <a:defRPr/>
            </a:pPr>
            <a:r>
              <a:t>3</a:t>
            </a:r>
          </a:p>
        </p:txBody>
      </p:sp>
      <p:sp>
        <p:nvSpPr>
          <p:cNvPr id="478" name="TextBox 10"/>
          <p:cNvSpPr txBox="1"/>
          <p:nvPr/>
        </p:nvSpPr>
        <p:spPr>
          <a:xfrm>
            <a:off x="20037056" y="10930043"/>
            <a:ext cx="1347713"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chemeClr val="accent3">
                    <a:hueOff val="914338"/>
                    <a:satOff val="31515"/>
                    <a:lumOff val="-30790"/>
                  </a:schemeClr>
                </a:solidFill>
                <a:latin typeface="Calibri"/>
                <a:ea typeface="Calibri"/>
                <a:cs typeface="Calibri"/>
                <a:sym typeface="Calibri"/>
              </a:defRPr>
            </a:lvl1pPr>
          </a:lstStyle>
          <a:p>
            <a:pPr rtl="0">
              <a:defRPr/>
            </a:pPr>
            <a:r>
              <a:t>4</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469"/>
                                        </p:tgtEl>
                                        <p:attrNameLst>
                                          <p:attrName>style.visibility</p:attrName>
                                        </p:attrNameLst>
                                      </p:cBhvr>
                                      <p:to>
                                        <p:strVal val="visible"/>
                                      </p:to>
                                    </p:set>
                                    <p:anim calcmode="lin" valueType="num">
                                      <p:cBhvr>
                                        <p:cTn id="7" dur="1000" fill="hold"/>
                                        <p:tgtEl>
                                          <p:spTgt spid="469"/>
                                        </p:tgtEl>
                                        <p:attrNameLst>
                                          <p:attrName>ppt_w</p:attrName>
                                        </p:attrNameLst>
                                      </p:cBhvr>
                                      <p:tavLst>
                                        <p:tav tm="0">
                                          <p:val>
                                            <p:fltVal val="0"/>
                                          </p:val>
                                        </p:tav>
                                        <p:tav tm="100000">
                                          <p:val>
                                            <p:strVal val="#ppt_w"/>
                                          </p:val>
                                        </p:tav>
                                      </p:tavLst>
                                    </p:anim>
                                    <p:anim calcmode="lin" valueType="num">
                                      <p:cBhvr>
                                        <p:cTn id="8" dur="1000" fill="hold"/>
                                        <p:tgtEl>
                                          <p:spTgt spid="469"/>
                                        </p:tgtEl>
                                        <p:attrNameLst>
                                          <p:attrName>ppt_h</p:attrName>
                                        </p:attrNameLst>
                                      </p:cBhvr>
                                      <p:tavLst>
                                        <p:tav tm="0">
                                          <p:val>
                                            <p:fltVal val="0"/>
                                          </p:val>
                                        </p:tav>
                                        <p:tav tm="100000">
                                          <p:val>
                                            <p:strVal val="#ppt_h"/>
                                          </p:val>
                                        </p:tav>
                                      </p:tavLst>
                                    </p:anim>
                                    <p:anim calcmode="lin" valueType="num">
                                      <p:cBhvr>
                                        <p:cTn id="9" dur="1000" fill="hold"/>
                                        <p:tgtEl>
                                          <p:spTgt spid="4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5" grpId="2" fill="hold">
                                  <p:stCondLst>
                                    <p:cond delay="0"/>
                                  </p:stCondLst>
                                  <p:iterate type="el" backwards="0">
                                    <p:tmAbs val="0"/>
                                  </p:iterate>
                                  <p:childTnLst>
                                    <p:set>
                                      <p:cBhvr>
                                        <p:cTn id="14" fill="hold"/>
                                        <p:tgtEl>
                                          <p:spTgt spid="471"/>
                                        </p:tgtEl>
                                        <p:attrNameLst>
                                          <p:attrName>style.visibility</p:attrName>
                                        </p:attrNameLst>
                                      </p:cBhvr>
                                      <p:to>
                                        <p:strVal val="visible"/>
                                      </p:to>
                                    </p:set>
                                    <p:anim calcmode="lin" valueType="num">
                                      <p:cBhvr>
                                        <p:cTn id="15" dur="1000" fill="hold"/>
                                        <p:tgtEl>
                                          <p:spTgt spid="471"/>
                                        </p:tgtEl>
                                        <p:attrNameLst>
                                          <p:attrName>ppt_w</p:attrName>
                                        </p:attrNameLst>
                                      </p:cBhvr>
                                      <p:tavLst>
                                        <p:tav tm="0">
                                          <p:val>
                                            <p:fltVal val="0"/>
                                          </p:val>
                                        </p:tav>
                                        <p:tav tm="100000">
                                          <p:val>
                                            <p:strVal val="#ppt_w"/>
                                          </p:val>
                                        </p:tav>
                                      </p:tavLst>
                                    </p:anim>
                                    <p:anim calcmode="lin" valueType="num">
                                      <p:cBhvr>
                                        <p:cTn id="16" dur="1000" fill="hold"/>
                                        <p:tgtEl>
                                          <p:spTgt spid="471"/>
                                        </p:tgtEl>
                                        <p:attrNameLst>
                                          <p:attrName>ppt_h</p:attrName>
                                        </p:attrNameLst>
                                      </p:cBhvr>
                                      <p:tavLst>
                                        <p:tav tm="0">
                                          <p:val>
                                            <p:fltVal val="0"/>
                                          </p:val>
                                        </p:tav>
                                        <p:tav tm="100000">
                                          <p:val>
                                            <p:strVal val="#ppt_h"/>
                                          </p:val>
                                        </p:tav>
                                      </p:tavLst>
                                    </p:anim>
                                    <p:anim calcmode="lin" valueType="num">
                                      <p:cBhvr>
                                        <p:cTn id="17" dur="1000" fill="hold"/>
                                        <p:tgtEl>
                                          <p:spTgt spid="47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2" grpId="3" fill="hold">
                                  <p:stCondLst>
                                    <p:cond delay="0"/>
                                  </p:stCondLst>
                                  <p:iterate type="el" backwards="0">
                                    <p:tmAbs val="0"/>
                                  </p:iterate>
                                  <p:childTnLst>
                                    <p:set>
                                      <p:cBhvr>
                                        <p:cTn id="22" fill="hold"/>
                                        <p:tgtEl>
                                          <p:spTgt spid="475"/>
                                        </p:tgtEl>
                                        <p:attrNameLst>
                                          <p:attrName>style.visibility</p:attrName>
                                        </p:attrNameLst>
                                      </p:cBhvr>
                                      <p:to>
                                        <p:strVal val="visible"/>
                                      </p:to>
                                    </p:set>
                                    <p:animEffect filter="wipe(up)" transition="in">
                                      <p:cBhvr>
                                        <p:cTn id="23" dur="500"/>
                                        <p:tgtEl>
                                          <p:spTgt spid="475"/>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4" fill="hold">
                                  <p:stCondLst>
                                    <p:cond delay="0"/>
                                  </p:stCondLst>
                                  <p:iterate type="el" backwards="0">
                                    <p:tmAbs val="0"/>
                                  </p:iterate>
                                  <p:childTnLst>
                                    <p:set>
                                      <p:cBhvr>
                                        <p:cTn id="27" fill="hold"/>
                                        <p:tgtEl>
                                          <p:spTgt spid="466">
                                            <p:bg/>
                                          </p:spTgt>
                                        </p:tgtEl>
                                        <p:attrNameLst>
                                          <p:attrName>style.visibility</p:attrName>
                                        </p:attrNameLst>
                                      </p:cBhvr>
                                      <p:to>
                                        <p:strVal val="visible"/>
                                      </p:to>
                                    </p:set>
                                    <p:anim calcmode="lin" valueType="num">
                                      <p:cBhvr>
                                        <p:cTn id="28" dur="500" fill="hold"/>
                                        <p:tgtEl>
                                          <p:spTgt spid="466">
                                            <p:bg/>
                                          </p:spTgt>
                                        </p:tgtEl>
                                        <p:attrNameLst>
                                          <p:attrName>ppt_w</p:attrName>
                                        </p:attrNameLst>
                                      </p:cBhvr>
                                      <p:tavLst>
                                        <p:tav tm="0">
                                          <p:val>
                                            <p:fltVal val="0"/>
                                          </p:val>
                                        </p:tav>
                                        <p:tav tm="100000">
                                          <p:val>
                                            <p:strVal val="#ppt_w"/>
                                          </p:val>
                                        </p:tav>
                                      </p:tavLst>
                                    </p:anim>
                                    <p:anim calcmode="lin" valueType="num">
                                      <p:cBhvr>
                                        <p:cTn id="29" dur="500" fill="hold"/>
                                        <p:tgtEl>
                                          <p:spTgt spid="466">
                                            <p:bg/>
                                          </p:spTgt>
                                        </p:tgtEl>
                                        <p:attrNameLst>
                                          <p:attrName>ppt_h</p:attrName>
                                        </p:attrNameLst>
                                      </p:cBhvr>
                                      <p:tavLst>
                                        <p:tav tm="0">
                                          <p:val>
                                            <p:fltVal val="0"/>
                                          </p:val>
                                        </p:tav>
                                        <p:tav tm="100000">
                                          <p:val>
                                            <p:strVal val="#ppt_h"/>
                                          </p:val>
                                        </p:tav>
                                      </p:tavLst>
                                    </p:anim>
                                  </p:childTnLst>
                                </p:cTn>
                              </p:par>
                              <p:par>
                                <p:cTn id="30" presetClass="entr" nodeType="withEffect" presetSubtype="16" presetID="23" grpId="4" fill="hold">
                                  <p:stCondLst>
                                    <p:cond delay="0"/>
                                  </p:stCondLst>
                                  <p:iterate type="el" backwards="0">
                                    <p:tmAbs val="0"/>
                                  </p:iterate>
                                  <p:childTnLst>
                                    <p:set>
                                      <p:cBhvr>
                                        <p:cTn id="31" fill="hold"/>
                                        <p:tgtEl>
                                          <p:spTgt spid="466">
                                            <p:txEl>
                                              <p:pRg st="0" end="0"/>
                                            </p:txEl>
                                          </p:spTgt>
                                        </p:tgtEl>
                                        <p:attrNameLst>
                                          <p:attrName>style.visibility</p:attrName>
                                        </p:attrNameLst>
                                      </p:cBhvr>
                                      <p:to>
                                        <p:strVal val="visible"/>
                                      </p:to>
                                    </p:set>
                                    <p:anim calcmode="lin" valueType="num">
                                      <p:cBhvr>
                                        <p:cTn id="32" dur="500" fill="hold"/>
                                        <p:tgtEl>
                                          <p:spTgt spid="46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5" grpId="5" fill="hold">
                                  <p:stCondLst>
                                    <p:cond delay="0"/>
                                  </p:stCondLst>
                                  <p:iterate type="el" backwards="0">
                                    <p:tmAbs val="0"/>
                                  </p:iterate>
                                  <p:childTnLst>
                                    <p:set>
                                      <p:cBhvr>
                                        <p:cTn id="37" fill="hold"/>
                                        <p:tgtEl>
                                          <p:spTgt spid="472"/>
                                        </p:tgtEl>
                                        <p:attrNameLst>
                                          <p:attrName>style.visibility</p:attrName>
                                        </p:attrNameLst>
                                      </p:cBhvr>
                                      <p:to>
                                        <p:strVal val="visible"/>
                                      </p:to>
                                    </p:set>
                                    <p:anim calcmode="lin" valueType="num">
                                      <p:cBhvr>
                                        <p:cTn id="38" dur="1000" fill="hold"/>
                                        <p:tgtEl>
                                          <p:spTgt spid="472"/>
                                        </p:tgtEl>
                                        <p:attrNameLst>
                                          <p:attrName>ppt_w</p:attrName>
                                        </p:attrNameLst>
                                      </p:cBhvr>
                                      <p:tavLst>
                                        <p:tav tm="0">
                                          <p:val>
                                            <p:fltVal val="0"/>
                                          </p:val>
                                        </p:tav>
                                        <p:tav tm="100000">
                                          <p:val>
                                            <p:strVal val="#ppt_w"/>
                                          </p:val>
                                        </p:tav>
                                      </p:tavLst>
                                    </p:anim>
                                    <p:anim calcmode="lin" valueType="num">
                                      <p:cBhvr>
                                        <p:cTn id="39" dur="1000" fill="hold"/>
                                        <p:tgtEl>
                                          <p:spTgt spid="472"/>
                                        </p:tgtEl>
                                        <p:attrNameLst>
                                          <p:attrName>ppt_h</p:attrName>
                                        </p:attrNameLst>
                                      </p:cBhvr>
                                      <p:tavLst>
                                        <p:tav tm="0">
                                          <p:val>
                                            <p:fltVal val="0"/>
                                          </p:val>
                                        </p:tav>
                                        <p:tav tm="100000">
                                          <p:val>
                                            <p:strVal val="#ppt_h"/>
                                          </p:val>
                                        </p:tav>
                                      </p:tavLst>
                                    </p:anim>
                                    <p:anim calcmode="lin" valueType="num">
                                      <p:cBhvr>
                                        <p:cTn id="40" dur="1000" fill="hold"/>
                                        <p:tgtEl>
                                          <p:spTgt spid="47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1" presetID="22" grpId="6" fill="hold">
                                  <p:stCondLst>
                                    <p:cond delay="0"/>
                                  </p:stCondLst>
                                  <p:iterate type="el" backwards="0">
                                    <p:tmAbs val="0"/>
                                  </p:iterate>
                                  <p:childTnLst>
                                    <p:set>
                                      <p:cBhvr>
                                        <p:cTn id="45" fill="hold"/>
                                        <p:tgtEl>
                                          <p:spTgt spid="476"/>
                                        </p:tgtEl>
                                        <p:attrNameLst>
                                          <p:attrName>style.visibility</p:attrName>
                                        </p:attrNameLst>
                                      </p:cBhvr>
                                      <p:to>
                                        <p:strVal val="visible"/>
                                      </p:to>
                                    </p:set>
                                    <p:animEffect filter="wipe(up)" transition="in">
                                      <p:cBhvr>
                                        <p:cTn id="46" dur="500"/>
                                        <p:tgtEl>
                                          <p:spTgt spid="476"/>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16" presetID="23" grpId="7" fill="hold">
                                  <p:stCondLst>
                                    <p:cond delay="0"/>
                                  </p:stCondLst>
                                  <p:iterate type="el" backwards="0">
                                    <p:tmAbs val="0"/>
                                  </p:iterate>
                                  <p:childTnLst>
                                    <p:set>
                                      <p:cBhvr>
                                        <p:cTn id="50" fill="hold"/>
                                        <p:tgtEl>
                                          <p:spTgt spid="467">
                                            <p:bg/>
                                          </p:spTgt>
                                        </p:tgtEl>
                                        <p:attrNameLst>
                                          <p:attrName>style.visibility</p:attrName>
                                        </p:attrNameLst>
                                      </p:cBhvr>
                                      <p:to>
                                        <p:strVal val="visible"/>
                                      </p:to>
                                    </p:set>
                                    <p:anim calcmode="lin" valueType="num">
                                      <p:cBhvr>
                                        <p:cTn id="51" dur="500" fill="hold"/>
                                        <p:tgtEl>
                                          <p:spTgt spid="467">
                                            <p:bg/>
                                          </p:spTgt>
                                        </p:tgtEl>
                                        <p:attrNameLst>
                                          <p:attrName>ppt_w</p:attrName>
                                        </p:attrNameLst>
                                      </p:cBhvr>
                                      <p:tavLst>
                                        <p:tav tm="0">
                                          <p:val>
                                            <p:fltVal val="0"/>
                                          </p:val>
                                        </p:tav>
                                        <p:tav tm="100000">
                                          <p:val>
                                            <p:strVal val="#ppt_w"/>
                                          </p:val>
                                        </p:tav>
                                      </p:tavLst>
                                    </p:anim>
                                    <p:anim calcmode="lin" valueType="num">
                                      <p:cBhvr>
                                        <p:cTn id="52" dur="500" fill="hold"/>
                                        <p:tgtEl>
                                          <p:spTgt spid="467">
                                            <p:bg/>
                                          </p:spTgt>
                                        </p:tgtEl>
                                        <p:attrNameLst>
                                          <p:attrName>ppt_h</p:attrName>
                                        </p:attrNameLst>
                                      </p:cBhvr>
                                      <p:tavLst>
                                        <p:tav tm="0">
                                          <p:val>
                                            <p:fltVal val="0"/>
                                          </p:val>
                                        </p:tav>
                                        <p:tav tm="100000">
                                          <p:val>
                                            <p:strVal val="#ppt_h"/>
                                          </p:val>
                                        </p:tav>
                                      </p:tavLst>
                                    </p:anim>
                                  </p:childTnLst>
                                </p:cTn>
                              </p:par>
                              <p:par>
                                <p:cTn id="53" presetClass="entr" nodeType="withEffect" presetSubtype="16" presetID="23" grpId="7" fill="hold">
                                  <p:stCondLst>
                                    <p:cond delay="0"/>
                                  </p:stCondLst>
                                  <p:iterate type="el" backwards="0">
                                    <p:tmAbs val="0"/>
                                  </p:iterate>
                                  <p:childTnLst>
                                    <p:set>
                                      <p:cBhvr>
                                        <p:cTn id="54" fill="hold"/>
                                        <p:tgtEl>
                                          <p:spTgt spid="467">
                                            <p:txEl>
                                              <p:pRg st="0" end="0"/>
                                            </p:txEl>
                                          </p:spTgt>
                                        </p:tgtEl>
                                        <p:attrNameLst>
                                          <p:attrName>style.visibility</p:attrName>
                                        </p:attrNameLst>
                                      </p:cBhvr>
                                      <p:to>
                                        <p:strVal val="visible"/>
                                      </p:to>
                                    </p:set>
                                    <p:anim calcmode="lin" valueType="num">
                                      <p:cBhvr>
                                        <p:cTn id="55" dur="500" fill="hold"/>
                                        <p:tgtEl>
                                          <p:spTgt spid="467">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4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5" grpId="8" fill="hold">
                                  <p:stCondLst>
                                    <p:cond delay="0"/>
                                  </p:stCondLst>
                                  <p:iterate type="el" backwards="0">
                                    <p:tmAbs val="0"/>
                                  </p:iterate>
                                  <p:childTnLst>
                                    <p:set>
                                      <p:cBhvr>
                                        <p:cTn id="60" fill="hold"/>
                                        <p:tgtEl>
                                          <p:spTgt spid="473"/>
                                        </p:tgtEl>
                                        <p:attrNameLst>
                                          <p:attrName>style.visibility</p:attrName>
                                        </p:attrNameLst>
                                      </p:cBhvr>
                                      <p:to>
                                        <p:strVal val="visible"/>
                                      </p:to>
                                    </p:set>
                                    <p:anim calcmode="lin" valueType="num">
                                      <p:cBhvr>
                                        <p:cTn id="61" dur="1000" fill="hold"/>
                                        <p:tgtEl>
                                          <p:spTgt spid="473"/>
                                        </p:tgtEl>
                                        <p:attrNameLst>
                                          <p:attrName>ppt_w</p:attrName>
                                        </p:attrNameLst>
                                      </p:cBhvr>
                                      <p:tavLst>
                                        <p:tav tm="0">
                                          <p:val>
                                            <p:fltVal val="0"/>
                                          </p:val>
                                        </p:tav>
                                        <p:tav tm="100000">
                                          <p:val>
                                            <p:strVal val="#ppt_w"/>
                                          </p:val>
                                        </p:tav>
                                      </p:tavLst>
                                    </p:anim>
                                    <p:anim calcmode="lin" valueType="num">
                                      <p:cBhvr>
                                        <p:cTn id="62" dur="1000" fill="hold"/>
                                        <p:tgtEl>
                                          <p:spTgt spid="473"/>
                                        </p:tgtEl>
                                        <p:attrNameLst>
                                          <p:attrName>ppt_h</p:attrName>
                                        </p:attrNameLst>
                                      </p:cBhvr>
                                      <p:tavLst>
                                        <p:tav tm="0">
                                          <p:val>
                                            <p:fltVal val="0"/>
                                          </p:val>
                                        </p:tav>
                                        <p:tav tm="100000">
                                          <p:val>
                                            <p:strVal val="#ppt_h"/>
                                          </p:val>
                                        </p:tav>
                                      </p:tavLst>
                                    </p:anim>
                                    <p:anim calcmode="lin" valueType="num">
                                      <p:cBhvr>
                                        <p:cTn id="63" dur="1000" fill="hold"/>
                                        <p:tgtEl>
                                          <p:spTgt spid="473"/>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4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1" presetID="22" grpId="9" fill="hold">
                                  <p:stCondLst>
                                    <p:cond delay="0"/>
                                  </p:stCondLst>
                                  <p:iterate type="el" backwards="0">
                                    <p:tmAbs val="0"/>
                                  </p:iterate>
                                  <p:childTnLst>
                                    <p:set>
                                      <p:cBhvr>
                                        <p:cTn id="68" fill="hold"/>
                                        <p:tgtEl>
                                          <p:spTgt spid="477"/>
                                        </p:tgtEl>
                                        <p:attrNameLst>
                                          <p:attrName>style.visibility</p:attrName>
                                        </p:attrNameLst>
                                      </p:cBhvr>
                                      <p:to>
                                        <p:strVal val="visible"/>
                                      </p:to>
                                    </p:set>
                                    <p:animEffect filter="wipe(up)" transition="in">
                                      <p:cBhvr>
                                        <p:cTn id="69" dur="500"/>
                                        <p:tgtEl>
                                          <p:spTgt spid="477"/>
                                        </p:tgtEl>
                                      </p:cBhvr>
                                    </p:animEffect>
                                  </p:childTnLst>
                                </p:cTn>
                              </p:par>
                            </p:childTnLst>
                          </p:cTn>
                        </p:par>
                      </p:childTnLst>
                    </p:cTn>
                  </p:par>
                  <p:par>
                    <p:cTn id="70" fill="hold">
                      <p:stCondLst>
                        <p:cond delay="indefinite"/>
                      </p:stCondLst>
                      <p:childTnLst>
                        <p:par>
                          <p:cTn id="71" fill="hold">
                            <p:stCondLst>
                              <p:cond delay="0"/>
                            </p:stCondLst>
                            <p:childTnLst>
                              <p:par>
                                <p:cTn id="72" presetClass="entr" nodeType="clickEffect" presetSubtype="16" presetID="23" grpId="10" fill="hold">
                                  <p:stCondLst>
                                    <p:cond delay="0"/>
                                  </p:stCondLst>
                                  <p:iterate type="el" backwards="0">
                                    <p:tmAbs val="0"/>
                                  </p:iterate>
                                  <p:childTnLst>
                                    <p:set>
                                      <p:cBhvr>
                                        <p:cTn id="73" fill="hold"/>
                                        <p:tgtEl>
                                          <p:spTgt spid="468">
                                            <p:bg/>
                                          </p:spTgt>
                                        </p:tgtEl>
                                        <p:attrNameLst>
                                          <p:attrName>style.visibility</p:attrName>
                                        </p:attrNameLst>
                                      </p:cBhvr>
                                      <p:to>
                                        <p:strVal val="visible"/>
                                      </p:to>
                                    </p:set>
                                    <p:anim calcmode="lin" valueType="num">
                                      <p:cBhvr>
                                        <p:cTn id="74" dur="500" fill="hold"/>
                                        <p:tgtEl>
                                          <p:spTgt spid="468">
                                            <p:bg/>
                                          </p:spTgt>
                                        </p:tgtEl>
                                        <p:attrNameLst>
                                          <p:attrName>ppt_w</p:attrName>
                                        </p:attrNameLst>
                                      </p:cBhvr>
                                      <p:tavLst>
                                        <p:tav tm="0">
                                          <p:val>
                                            <p:fltVal val="0"/>
                                          </p:val>
                                        </p:tav>
                                        <p:tav tm="100000">
                                          <p:val>
                                            <p:strVal val="#ppt_w"/>
                                          </p:val>
                                        </p:tav>
                                      </p:tavLst>
                                    </p:anim>
                                    <p:anim calcmode="lin" valueType="num">
                                      <p:cBhvr>
                                        <p:cTn id="75" dur="500" fill="hold"/>
                                        <p:tgtEl>
                                          <p:spTgt spid="468">
                                            <p:bg/>
                                          </p:spTgt>
                                        </p:tgtEl>
                                        <p:attrNameLst>
                                          <p:attrName>ppt_h</p:attrName>
                                        </p:attrNameLst>
                                      </p:cBhvr>
                                      <p:tavLst>
                                        <p:tav tm="0">
                                          <p:val>
                                            <p:fltVal val="0"/>
                                          </p:val>
                                        </p:tav>
                                        <p:tav tm="100000">
                                          <p:val>
                                            <p:strVal val="#ppt_h"/>
                                          </p:val>
                                        </p:tav>
                                      </p:tavLst>
                                    </p:anim>
                                  </p:childTnLst>
                                </p:cTn>
                              </p:par>
                              <p:par>
                                <p:cTn id="76" presetClass="entr" nodeType="withEffect" presetSubtype="16" presetID="23" grpId="10" fill="hold">
                                  <p:stCondLst>
                                    <p:cond delay="0"/>
                                  </p:stCondLst>
                                  <p:iterate type="el" backwards="0">
                                    <p:tmAbs val="0"/>
                                  </p:iterate>
                                  <p:childTnLst>
                                    <p:set>
                                      <p:cBhvr>
                                        <p:cTn id="77" fill="hold"/>
                                        <p:tgtEl>
                                          <p:spTgt spid="468">
                                            <p:txEl>
                                              <p:pRg st="0" end="0"/>
                                            </p:txEl>
                                          </p:spTgt>
                                        </p:tgtEl>
                                        <p:attrNameLst>
                                          <p:attrName>style.visibility</p:attrName>
                                        </p:attrNameLst>
                                      </p:cBhvr>
                                      <p:to>
                                        <p:strVal val="visible"/>
                                      </p:to>
                                    </p:set>
                                    <p:anim calcmode="lin" valueType="num">
                                      <p:cBhvr>
                                        <p:cTn id="78" dur="500" fill="hold"/>
                                        <p:tgtEl>
                                          <p:spTgt spid="468">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4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Class="entr" nodeType="clickEffect" presetSubtype="0" presetID="15" grpId="11" fill="hold">
                                  <p:stCondLst>
                                    <p:cond delay="0"/>
                                  </p:stCondLst>
                                  <p:iterate type="el" backwards="0">
                                    <p:tmAbs val="0"/>
                                  </p:iterate>
                                  <p:childTnLst>
                                    <p:set>
                                      <p:cBhvr>
                                        <p:cTn id="83" fill="hold"/>
                                        <p:tgtEl>
                                          <p:spTgt spid="474"/>
                                        </p:tgtEl>
                                        <p:attrNameLst>
                                          <p:attrName>style.visibility</p:attrName>
                                        </p:attrNameLst>
                                      </p:cBhvr>
                                      <p:to>
                                        <p:strVal val="visible"/>
                                      </p:to>
                                    </p:set>
                                    <p:anim calcmode="lin" valueType="num">
                                      <p:cBhvr>
                                        <p:cTn id="84" dur="1000" fill="hold"/>
                                        <p:tgtEl>
                                          <p:spTgt spid="474"/>
                                        </p:tgtEl>
                                        <p:attrNameLst>
                                          <p:attrName>ppt_w</p:attrName>
                                        </p:attrNameLst>
                                      </p:cBhvr>
                                      <p:tavLst>
                                        <p:tav tm="0">
                                          <p:val>
                                            <p:fltVal val="0"/>
                                          </p:val>
                                        </p:tav>
                                        <p:tav tm="100000">
                                          <p:val>
                                            <p:strVal val="#ppt_w"/>
                                          </p:val>
                                        </p:tav>
                                      </p:tavLst>
                                    </p:anim>
                                    <p:anim calcmode="lin" valueType="num">
                                      <p:cBhvr>
                                        <p:cTn id="85" dur="1000" fill="hold"/>
                                        <p:tgtEl>
                                          <p:spTgt spid="474"/>
                                        </p:tgtEl>
                                        <p:attrNameLst>
                                          <p:attrName>ppt_h</p:attrName>
                                        </p:attrNameLst>
                                      </p:cBhvr>
                                      <p:tavLst>
                                        <p:tav tm="0">
                                          <p:val>
                                            <p:fltVal val="0"/>
                                          </p:val>
                                        </p:tav>
                                        <p:tav tm="100000">
                                          <p:val>
                                            <p:strVal val="#ppt_h"/>
                                          </p:val>
                                        </p:tav>
                                      </p:tavLst>
                                    </p:anim>
                                    <p:anim calcmode="lin" valueType="num">
                                      <p:cBhvr>
                                        <p:cTn id="86" dur="1000" fill="hold"/>
                                        <p:tgtEl>
                                          <p:spTgt spid="474"/>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4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Class="entr" nodeType="clickEffect" presetSubtype="1" presetID="22" grpId="12" fill="hold">
                                  <p:stCondLst>
                                    <p:cond delay="0"/>
                                  </p:stCondLst>
                                  <p:iterate type="el" backwards="0">
                                    <p:tmAbs val="0"/>
                                  </p:iterate>
                                  <p:childTnLst>
                                    <p:set>
                                      <p:cBhvr>
                                        <p:cTn id="91" fill="hold"/>
                                        <p:tgtEl>
                                          <p:spTgt spid="478"/>
                                        </p:tgtEl>
                                        <p:attrNameLst>
                                          <p:attrName>style.visibility</p:attrName>
                                        </p:attrNameLst>
                                      </p:cBhvr>
                                      <p:to>
                                        <p:strVal val="visible"/>
                                      </p:to>
                                    </p:set>
                                    <p:animEffect filter="wipe(up)" transition="in">
                                      <p:cBhvr>
                                        <p:cTn id="92" dur="500"/>
                                        <p:tgtEl>
                                          <p:spTgt spid="478"/>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16" presetID="23" grpId="13" fill="hold">
                                  <p:stCondLst>
                                    <p:cond delay="0"/>
                                  </p:stCondLst>
                                  <p:iterate type="el" backwards="0">
                                    <p:tmAbs val="0"/>
                                  </p:iterate>
                                  <p:childTnLst>
                                    <p:set>
                                      <p:cBhvr>
                                        <p:cTn id="96" fill="hold"/>
                                        <p:tgtEl>
                                          <p:spTgt spid="470">
                                            <p:bg/>
                                          </p:spTgt>
                                        </p:tgtEl>
                                        <p:attrNameLst>
                                          <p:attrName>style.visibility</p:attrName>
                                        </p:attrNameLst>
                                      </p:cBhvr>
                                      <p:to>
                                        <p:strVal val="visible"/>
                                      </p:to>
                                    </p:set>
                                    <p:anim calcmode="lin" valueType="num">
                                      <p:cBhvr>
                                        <p:cTn id="97" dur="500" fill="hold"/>
                                        <p:tgtEl>
                                          <p:spTgt spid="470">
                                            <p:bg/>
                                          </p:spTgt>
                                        </p:tgtEl>
                                        <p:attrNameLst>
                                          <p:attrName>ppt_w</p:attrName>
                                        </p:attrNameLst>
                                      </p:cBhvr>
                                      <p:tavLst>
                                        <p:tav tm="0">
                                          <p:val>
                                            <p:fltVal val="0"/>
                                          </p:val>
                                        </p:tav>
                                        <p:tav tm="100000">
                                          <p:val>
                                            <p:strVal val="#ppt_w"/>
                                          </p:val>
                                        </p:tav>
                                      </p:tavLst>
                                    </p:anim>
                                    <p:anim calcmode="lin" valueType="num">
                                      <p:cBhvr>
                                        <p:cTn id="98" dur="500" fill="hold"/>
                                        <p:tgtEl>
                                          <p:spTgt spid="470">
                                            <p:bg/>
                                          </p:spTgt>
                                        </p:tgtEl>
                                        <p:attrNameLst>
                                          <p:attrName>ppt_h</p:attrName>
                                        </p:attrNameLst>
                                      </p:cBhvr>
                                      <p:tavLst>
                                        <p:tav tm="0">
                                          <p:val>
                                            <p:fltVal val="0"/>
                                          </p:val>
                                        </p:tav>
                                        <p:tav tm="100000">
                                          <p:val>
                                            <p:strVal val="#ppt_h"/>
                                          </p:val>
                                        </p:tav>
                                      </p:tavLst>
                                    </p:anim>
                                  </p:childTnLst>
                                </p:cTn>
                              </p:par>
                              <p:par>
                                <p:cTn id="99" presetClass="entr" nodeType="withEffect" presetSubtype="16" presetID="23" grpId="13" fill="hold">
                                  <p:stCondLst>
                                    <p:cond delay="0"/>
                                  </p:stCondLst>
                                  <p:iterate type="el" backwards="0">
                                    <p:tmAbs val="0"/>
                                  </p:iterate>
                                  <p:childTnLst>
                                    <p:set>
                                      <p:cBhvr>
                                        <p:cTn id="100" fill="hold"/>
                                        <p:tgtEl>
                                          <p:spTgt spid="470">
                                            <p:txEl>
                                              <p:pRg st="0" end="0"/>
                                            </p:txEl>
                                          </p:spTgt>
                                        </p:tgtEl>
                                        <p:attrNameLst>
                                          <p:attrName>style.visibility</p:attrName>
                                        </p:attrNameLst>
                                      </p:cBhvr>
                                      <p:to>
                                        <p:strVal val="visible"/>
                                      </p:to>
                                    </p:set>
                                    <p:anim calcmode="lin" valueType="num">
                                      <p:cBhvr>
                                        <p:cTn id="101" dur="500" fill="hold"/>
                                        <p:tgtEl>
                                          <p:spTgt spid="470">
                                            <p:txEl>
                                              <p:pRg st="0" end="0"/>
                                            </p:txEl>
                                          </p:spTgt>
                                        </p:tgtEl>
                                        <p:attrNameLst>
                                          <p:attrName>ppt_w</p:attrName>
                                        </p:attrNameLst>
                                      </p:cBhvr>
                                      <p:tavLst>
                                        <p:tav tm="0">
                                          <p:val>
                                            <p:fltVal val="0"/>
                                          </p:val>
                                        </p:tav>
                                        <p:tav tm="100000">
                                          <p:val>
                                            <p:strVal val="#ppt_w"/>
                                          </p:val>
                                        </p:tav>
                                      </p:tavLst>
                                    </p:anim>
                                    <p:anim calcmode="lin" valueType="num">
                                      <p:cBhvr>
                                        <p:cTn id="102" dur="500" fill="hold"/>
                                        <p:tgtEl>
                                          <p:spTgt spid="47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67" grpId="7"/>
      <p:bldP build="whole" bldLvl="1" animBg="1" rev="0" advAuto="0" spid="478" grpId="12"/>
      <p:bldP build="whole" bldLvl="1" animBg="1" rev="0" advAuto="0" spid="476" grpId="6"/>
      <p:bldP build="whole" bldLvl="1" animBg="1" rev="0" advAuto="0" spid="475" grpId="3"/>
      <p:bldP build="whole" bldLvl="1" animBg="1" rev="0" advAuto="0" spid="473" grpId="8"/>
      <p:bldP build="p" bldLvl="5" animBg="1" rev="0" advAuto="0" spid="468" grpId="10"/>
      <p:bldP build="whole" bldLvl="1" animBg="1" rev="0" advAuto="0" spid="469" grpId="1"/>
      <p:bldP build="whole" bldLvl="1" animBg="1" rev="0" advAuto="0" spid="471" grpId="2"/>
      <p:bldP build="whole" bldLvl="1" animBg="1" rev="0" advAuto="0" spid="474" grpId="11"/>
      <p:bldP build="whole" bldLvl="1" animBg="1" rev="0" advAuto="0" spid="477" grpId="9"/>
      <p:bldP build="p" bldLvl="5" animBg="1" rev="0" advAuto="0" spid="466" grpId="4"/>
      <p:bldP build="whole" bldLvl="1" animBg="1" rev="0" advAuto="0" spid="472" grpId="5"/>
      <p:bldP build="p" bldLvl="5" animBg="1" rev="0" advAuto="0" spid="470" grpId="1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8" name="Chevron 2"/>
          <p:cNvSpPr/>
          <p:nvPr/>
        </p:nvSpPr>
        <p:spPr>
          <a:xfrm rot="5400000">
            <a:off x="17753267" y="4370381"/>
            <a:ext cx="978587" cy="966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8" y="21600"/>
                </a:moveTo>
                <a:lnTo>
                  <a:pt x="1538" y="6449"/>
                </a:lnTo>
                <a:cubicBezTo>
                  <a:pt x="2079" y="6812"/>
                  <a:pt x="2582" y="7149"/>
                  <a:pt x="3056" y="7465"/>
                </a:cubicBezTo>
                <a:lnTo>
                  <a:pt x="3056" y="20063"/>
                </a:lnTo>
                <a:lnTo>
                  <a:pt x="20082" y="20063"/>
                </a:lnTo>
                <a:lnTo>
                  <a:pt x="20082" y="11341"/>
                </a:lnTo>
                <a:lnTo>
                  <a:pt x="20244" y="11236"/>
                </a:lnTo>
                <a:cubicBezTo>
                  <a:pt x="20190" y="11210"/>
                  <a:pt x="20136" y="11184"/>
                  <a:pt x="20082" y="11157"/>
                </a:cubicBezTo>
                <a:lnTo>
                  <a:pt x="20082" y="2986"/>
                </a:lnTo>
                <a:lnTo>
                  <a:pt x="4971" y="2986"/>
                </a:lnTo>
                <a:cubicBezTo>
                  <a:pt x="4167" y="2480"/>
                  <a:pt x="3384" y="1968"/>
                  <a:pt x="2632" y="1448"/>
                </a:cubicBezTo>
                <a:lnTo>
                  <a:pt x="21600" y="1448"/>
                </a:lnTo>
                <a:lnTo>
                  <a:pt x="21600" y="21600"/>
                </a:lnTo>
                <a:close/>
                <a:moveTo>
                  <a:pt x="0" y="0"/>
                </a:moveTo>
                <a:cubicBezTo>
                  <a:pt x="3824" y="4094"/>
                  <a:pt x="12528" y="8306"/>
                  <a:pt x="19262" y="11328"/>
                </a:cubicBezTo>
                <a:cubicBezTo>
                  <a:pt x="16389" y="13221"/>
                  <a:pt x="11146" y="15095"/>
                  <a:pt x="10794" y="19161"/>
                </a:cubicBezTo>
                <a:lnTo>
                  <a:pt x="7433" y="18014"/>
                </a:lnTo>
                <a:cubicBezTo>
                  <a:pt x="8636" y="14295"/>
                  <a:pt x="9954" y="13276"/>
                  <a:pt x="12527" y="11419"/>
                </a:cubicBezTo>
                <a:cubicBezTo>
                  <a:pt x="7719" y="9231"/>
                  <a:pt x="5781" y="8269"/>
                  <a:pt x="122" y="4491"/>
                </a:cubicBezTo>
                <a:cubicBezTo>
                  <a:pt x="82" y="2997"/>
                  <a:pt x="83" y="2009"/>
                  <a:pt x="0" y="0"/>
                </a:cubicBezTo>
                <a:close/>
              </a:path>
            </a:pathLst>
          </a:cu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159" name="Chevron 2"/>
          <p:cNvSpPr/>
          <p:nvPr/>
        </p:nvSpPr>
        <p:spPr>
          <a:xfrm rot="5400000">
            <a:off x="17757811" y="5754219"/>
            <a:ext cx="978587" cy="9662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8" y="21600"/>
                </a:moveTo>
                <a:lnTo>
                  <a:pt x="1538" y="6449"/>
                </a:lnTo>
                <a:cubicBezTo>
                  <a:pt x="2079" y="6812"/>
                  <a:pt x="2582" y="7149"/>
                  <a:pt x="3056" y="7465"/>
                </a:cubicBezTo>
                <a:lnTo>
                  <a:pt x="3056" y="20063"/>
                </a:lnTo>
                <a:lnTo>
                  <a:pt x="20082" y="20063"/>
                </a:lnTo>
                <a:lnTo>
                  <a:pt x="20082" y="11341"/>
                </a:lnTo>
                <a:lnTo>
                  <a:pt x="20244" y="11236"/>
                </a:lnTo>
                <a:cubicBezTo>
                  <a:pt x="20190" y="11210"/>
                  <a:pt x="20136" y="11184"/>
                  <a:pt x="20082" y="11157"/>
                </a:cubicBezTo>
                <a:lnTo>
                  <a:pt x="20082" y="2986"/>
                </a:lnTo>
                <a:lnTo>
                  <a:pt x="4971" y="2986"/>
                </a:lnTo>
                <a:cubicBezTo>
                  <a:pt x="4167" y="2480"/>
                  <a:pt x="3384" y="1968"/>
                  <a:pt x="2632" y="1448"/>
                </a:cubicBezTo>
                <a:lnTo>
                  <a:pt x="21600" y="1448"/>
                </a:lnTo>
                <a:lnTo>
                  <a:pt x="21600" y="21600"/>
                </a:lnTo>
                <a:close/>
                <a:moveTo>
                  <a:pt x="0" y="0"/>
                </a:moveTo>
                <a:cubicBezTo>
                  <a:pt x="3824" y="4094"/>
                  <a:pt x="12528" y="8306"/>
                  <a:pt x="19262" y="11328"/>
                </a:cubicBezTo>
                <a:cubicBezTo>
                  <a:pt x="16389" y="13221"/>
                  <a:pt x="11146" y="15095"/>
                  <a:pt x="10794" y="19161"/>
                </a:cubicBezTo>
                <a:lnTo>
                  <a:pt x="7433" y="18014"/>
                </a:lnTo>
                <a:cubicBezTo>
                  <a:pt x="8636" y="14295"/>
                  <a:pt x="9954" y="13276"/>
                  <a:pt x="12527" y="11419"/>
                </a:cubicBezTo>
                <a:cubicBezTo>
                  <a:pt x="7719" y="9231"/>
                  <a:pt x="5781" y="8269"/>
                  <a:pt x="122" y="4491"/>
                </a:cubicBezTo>
                <a:cubicBezTo>
                  <a:pt x="82" y="2997"/>
                  <a:pt x="83" y="2009"/>
                  <a:pt x="0" y="0"/>
                </a:cubicBezTo>
                <a:close/>
              </a:path>
            </a:pathLst>
          </a:custGeom>
          <a:solidFill>
            <a:srgbClr val="70AD47"/>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160" name="Chevron 2"/>
          <p:cNvSpPr/>
          <p:nvPr/>
        </p:nvSpPr>
        <p:spPr>
          <a:xfrm rot="5400000">
            <a:off x="17757811" y="7313318"/>
            <a:ext cx="978587" cy="966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8" y="21600"/>
                </a:moveTo>
                <a:lnTo>
                  <a:pt x="1538" y="6449"/>
                </a:lnTo>
                <a:cubicBezTo>
                  <a:pt x="2079" y="6812"/>
                  <a:pt x="2582" y="7149"/>
                  <a:pt x="3056" y="7465"/>
                </a:cubicBezTo>
                <a:lnTo>
                  <a:pt x="3056" y="20063"/>
                </a:lnTo>
                <a:lnTo>
                  <a:pt x="20082" y="20063"/>
                </a:lnTo>
                <a:lnTo>
                  <a:pt x="20082" y="11341"/>
                </a:lnTo>
                <a:lnTo>
                  <a:pt x="20244" y="11236"/>
                </a:lnTo>
                <a:cubicBezTo>
                  <a:pt x="20190" y="11210"/>
                  <a:pt x="20136" y="11184"/>
                  <a:pt x="20082" y="11157"/>
                </a:cubicBezTo>
                <a:lnTo>
                  <a:pt x="20082" y="2986"/>
                </a:lnTo>
                <a:lnTo>
                  <a:pt x="4971" y="2986"/>
                </a:lnTo>
                <a:cubicBezTo>
                  <a:pt x="4167" y="2480"/>
                  <a:pt x="3384" y="1968"/>
                  <a:pt x="2632" y="1448"/>
                </a:cubicBezTo>
                <a:lnTo>
                  <a:pt x="21600" y="1448"/>
                </a:lnTo>
                <a:lnTo>
                  <a:pt x="21600" y="21600"/>
                </a:lnTo>
                <a:close/>
                <a:moveTo>
                  <a:pt x="0" y="0"/>
                </a:moveTo>
                <a:cubicBezTo>
                  <a:pt x="3824" y="4094"/>
                  <a:pt x="12528" y="8306"/>
                  <a:pt x="19262" y="11328"/>
                </a:cubicBezTo>
                <a:cubicBezTo>
                  <a:pt x="16389" y="13221"/>
                  <a:pt x="11146" y="15095"/>
                  <a:pt x="10794" y="19161"/>
                </a:cubicBezTo>
                <a:lnTo>
                  <a:pt x="7433" y="18014"/>
                </a:lnTo>
                <a:cubicBezTo>
                  <a:pt x="8636" y="14295"/>
                  <a:pt x="9954" y="13276"/>
                  <a:pt x="12527" y="11419"/>
                </a:cubicBezTo>
                <a:cubicBezTo>
                  <a:pt x="7719" y="9231"/>
                  <a:pt x="5781" y="8269"/>
                  <a:pt x="122" y="4491"/>
                </a:cubicBezTo>
                <a:cubicBezTo>
                  <a:pt x="82" y="2997"/>
                  <a:pt x="83" y="2009"/>
                  <a:pt x="0" y="0"/>
                </a:cubicBezTo>
                <a:close/>
              </a:path>
            </a:pathLst>
          </a:cu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161" name="Chevron 2"/>
          <p:cNvSpPr/>
          <p:nvPr/>
        </p:nvSpPr>
        <p:spPr>
          <a:xfrm rot="5400000">
            <a:off x="17753267" y="8854200"/>
            <a:ext cx="978587" cy="966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8" y="21600"/>
                </a:moveTo>
                <a:lnTo>
                  <a:pt x="1538" y="6449"/>
                </a:lnTo>
                <a:cubicBezTo>
                  <a:pt x="2079" y="6812"/>
                  <a:pt x="2582" y="7149"/>
                  <a:pt x="3056" y="7465"/>
                </a:cubicBezTo>
                <a:lnTo>
                  <a:pt x="3056" y="20063"/>
                </a:lnTo>
                <a:lnTo>
                  <a:pt x="20082" y="20063"/>
                </a:lnTo>
                <a:lnTo>
                  <a:pt x="20082" y="11341"/>
                </a:lnTo>
                <a:lnTo>
                  <a:pt x="20244" y="11236"/>
                </a:lnTo>
                <a:cubicBezTo>
                  <a:pt x="20190" y="11210"/>
                  <a:pt x="20136" y="11184"/>
                  <a:pt x="20082" y="11157"/>
                </a:cubicBezTo>
                <a:lnTo>
                  <a:pt x="20082" y="2986"/>
                </a:lnTo>
                <a:lnTo>
                  <a:pt x="4971" y="2986"/>
                </a:lnTo>
                <a:cubicBezTo>
                  <a:pt x="4167" y="2480"/>
                  <a:pt x="3384" y="1968"/>
                  <a:pt x="2632" y="1448"/>
                </a:cubicBezTo>
                <a:lnTo>
                  <a:pt x="21600" y="1448"/>
                </a:lnTo>
                <a:lnTo>
                  <a:pt x="21600" y="21600"/>
                </a:lnTo>
                <a:close/>
                <a:moveTo>
                  <a:pt x="0" y="0"/>
                </a:moveTo>
                <a:cubicBezTo>
                  <a:pt x="3824" y="4094"/>
                  <a:pt x="12528" y="8306"/>
                  <a:pt x="19262" y="11328"/>
                </a:cubicBezTo>
                <a:cubicBezTo>
                  <a:pt x="16389" y="13221"/>
                  <a:pt x="11146" y="15095"/>
                  <a:pt x="10794" y="19161"/>
                </a:cubicBezTo>
                <a:lnTo>
                  <a:pt x="7433" y="18014"/>
                </a:lnTo>
                <a:cubicBezTo>
                  <a:pt x="8636" y="14295"/>
                  <a:pt x="9954" y="13276"/>
                  <a:pt x="12527" y="11419"/>
                </a:cubicBezTo>
                <a:cubicBezTo>
                  <a:pt x="7719" y="9231"/>
                  <a:pt x="5781" y="8269"/>
                  <a:pt x="122" y="4491"/>
                </a:cubicBezTo>
                <a:cubicBezTo>
                  <a:pt x="82" y="2997"/>
                  <a:pt x="83" y="2009"/>
                  <a:pt x="0" y="0"/>
                </a:cubicBezTo>
                <a:close/>
              </a:path>
            </a:pathLst>
          </a:custGeom>
          <a:solidFill>
            <a:srgbClr val="70AD47"/>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grpSp>
        <p:nvGrpSpPr>
          <p:cNvPr id="167" name="Group 2"/>
          <p:cNvGrpSpPr/>
          <p:nvPr/>
        </p:nvGrpSpPr>
        <p:grpSpPr>
          <a:xfrm>
            <a:off x="19048904" y="4045156"/>
            <a:ext cx="119563" cy="7426360"/>
            <a:chOff x="0" y="0"/>
            <a:chExt cx="119562" cy="7426359"/>
          </a:xfrm>
        </p:grpSpPr>
        <p:sp>
          <p:nvSpPr>
            <p:cNvPr id="162" name="Rectangle 3"/>
            <p:cNvSpPr/>
            <p:nvPr/>
          </p:nvSpPr>
          <p:spPr>
            <a:xfrm>
              <a:off x="-1" y="0"/>
              <a:ext cx="119564" cy="1433526"/>
            </a:xfrm>
            <a:prstGeom prst="rect">
              <a:avLst/>
            </a:prstGeom>
            <a:solidFill>
              <a:srgbClr val="D0AF5E"/>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163" name="Rectangle 4"/>
            <p:cNvSpPr/>
            <p:nvPr/>
          </p:nvSpPr>
          <p:spPr>
            <a:xfrm>
              <a:off x="-1" y="1498208"/>
              <a:ext cx="119564" cy="1433526"/>
            </a:xfrm>
            <a:prstGeom prst="rect">
              <a:avLst/>
            </a:prstGeom>
            <a:solidFill>
              <a:srgbClr val="70AD47"/>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164" name="Rectangle 5"/>
            <p:cNvSpPr/>
            <p:nvPr/>
          </p:nvSpPr>
          <p:spPr>
            <a:xfrm>
              <a:off x="-1" y="2996416"/>
              <a:ext cx="119564" cy="1433527"/>
            </a:xfrm>
            <a:prstGeom prst="rect">
              <a:avLst/>
            </a:prstGeom>
            <a:solidFill>
              <a:srgbClr val="D0AF5E"/>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165" name="Rectangle 6"/>
            <p:cNvSpPr/>
            <p:nvPr/>
          </p:nvSpPr>
          <p:spPr>
            <a:xfrm>
              <a:off x="-1" y="4494625"/>
              <a:ext cx="119564" cy="1433526"/>
            </a:xfrm>
            <a:prstGeom prst="rect">
              <a:avLst/>
            </a:prstGeom>
            <a:solidFill>
              <a:srgbClr val="70AD47"/>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166" name="Rectangle 7"/>
            <p:cNvSpPr/>
            <p:nvPr/>
          </p:nvSpPr>
          <p:spPr>
            <a:xfrm>
              <a:off x="-1" y="5992833"/>
              <a:ext cx="119564" cy="1433527"/>
            </a:xfrm>
            <a:prstGeom prst="rect">
              <a:avLst/>
            </a:prstGeom>
            <a:solidFill>
              <a:srgbClr val="D0AF5E"/>
            </a:solidFill>
            <a:ln w="12700" cap="flat">
              <a:noFill/>
              <a:miter lim="400000"/>
            </a:ln>
            <a:effectLst/>
          </p:spPr>
          <p:txBody>
            <a:bodyPr wrap="square" lIns="50800" tIns="50800" rIns="50800" bIns="50800" numCol="1" anchor="ctr">
              <a:noAutofit/>
            </a:bodyPr>
            <a:lstStyle/>
            <a:p>
              <a:pPr defTabSz="825500" rtl="0">
                <a:defRPr sz="5400">
                  <a:solidFill>
                    <a:srgbClr val="FFFFFF"/>
                  </a:solidFill>
                  <a:latin typeface="Helvetica Neue Medium"/>
                  <a:ea typeface="Helvetica Neue Medium"/>
                  <a:cs typeface="Helvetica Neue Medium"/>
                  <a:sym typeface="Helvetica Neue Medium"/>
                </a:defRPr>
              </a:pPr>
            </a:p>
          </p:txBody>
        </p:sp>
      </p:grpSp>
      <p:sp>
        <p:nvSpPr>
          <p:cNvPr id="168" name="Chevron 2"/>
          <p:cNvSpPr/>
          <p:nvPr/>
        </p:nvSpPr>
        <p:spPr>
          <a:xfrm rot="5400000">
            <a:off x="17757811" y="10294356"/>
            <a:ext cx="978587" cy="966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8" y="21600"/>
                </a:moveTo>
                <a:lnTo>
                  <a:pt x="1538" y="6449"/>
                </a:lnTo>
                <a:cubicBezTo>
                  <a:pt x="2079" y="6812"/>
                  <a:pt x="2582" y="7149"/>
                  <a:pt x="3056" y="7465"/>
                </a:cubicBezTo>
                <a:lnTo>
                  <a:pt x="3056" y="20063"/>
                </a:lnTo>
                <a:lnTo>
                  <a:pt x="20082" y="20063"/>
                </a:lnTo>
                <a:lnTo>
                  <a:pt x="20082" y="11341"/>
                </a:lnTo>
                <a:lnTo>
                  <a:pt x="20244" y="11236"/>
                </a:lnTo>
                <a:cubicBezTo>
                  <a:pt x="20190" y="11210"/>
                  <a:pt x="20136" y="11184"/>
                  <a:pt x="20082" y="11157"/>
                </a:cubicBezTo>
                <a:lnTo>
                  <a:pt x="20082" y="2986"/>
                </a:lnTo>
                <a:lnTo>
                  <a:pt x="4971" y="2986"/>
                </a:lnTo>
                <a:cubicBezTo>
                  <a:pt x="4167" y="2480"/>
                  <a:pt x="3384" y="1968"/>
                  <a:pt x="2632" y="1448"/>
                </a:cubicBezTo>
                <a:lnTo>
                  <a:pt x="21600" y="1448"/>
                </a:lnTo>
                <a:lnTo>
                  <a:pt x="21600" y="21600"/>
                </a:lnTo>
                <a:close/>
                <a:moveTo>
                  <a:pt x="0" y="0"/>
                </a:moveTo>
                <a:cubicBezTo>
                  <a:pt x="3824" y="4094"/>
                  <a:pt x="12528" y="8306"/>
                  <a:pt x="19262" y="11328"/>
                </a:cubicBezTo>
                <a:cubicBezTo>
                  <a:pt x="16389" y="13221"/>
                  <a:pt x="11146" y="15095"/>
                  <a:pt x="10794" y="19161"/>
                </a:cubicBezTo>
                <a:lnTo>
                  <a:pt x="7433" y="18014"/>
                </a:lnTo>
                <a:cubicBezTo>
                  <a:pt x="8636" y="14295"/>
                  <a:pt x="9954" y="13276"/>
                  <a:pt x="12527" y="11419"/>
                </a:cubicBezTo>
                <a:cubicBezTo>
                  <a:pt x="7719" y="9231"/>
                  <a:pt x="5781" y="8269"/>
                  <a:pt x="122" y="4491"/>
                </a:cubicBezTo>
                <a:cubicBezTo>
                  <a:pt x="82" y="2997"/>
                  <a:pt x="83" y="2009"/>
                  <a:pt x="0" y="0"/>
                </a:cubicBezTo>
                <a:close/>
              </a:path>
            </a:pathLst>
          </a:cu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169" name="TextBox 4"/>
          <p:cNvSpPr txBox="1"/>
          <p:nvPr/>
        </p:nvSpPr>
        <p:spPr>
          <a:xfrm>
            <a:off x="3224114" y="4585706"/>
            <a:ext cx="13816149" cy="611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000">
                <a:solidFill>
                  <a:srgbClr val="404040"/>
                </a:solidFill>
                <a:latin typeface="Calibri"/>
                <a:ea typeface="Calibri"/>
                <a:cs typeface="Calibri"/>
                <a:sym typeface="Calibri"/>
              </a:defRPr>
            </a:pPr>
            <a:r>
              <a:t>يشرح متطلبات الاعتماد الواردة في المواصفة القياسية </a:t>
            </a:r>
            <a:r>
              <a:t>GSO 2055-2.</a:t>
            </a:r>
          </a:p>
        </p:txBody>
      </p:sp>
      <p:sp>
        <p:nvSpPr>
          <p:cNvPr id="170" name="TextBox 4"/>
          <p:cNvSpPr txBox="1"/>
          <p:nvPr/>
        </p:nvSpPr>
        <p:spPr>
          <a:xfrm>
            <a:off x="2450162" y="6057175"/>
            <a:ext cx="14690145" cy="611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000">
                <a:solidFill>
                  <a:srgbClr val="404040"/>
                </a:solidFill>
                <a:latin typeface="Calibri"/>
                <a:ea typeface="Calibri"/>
                <a:cs typeface="Calibri"/>
                <a:sym typeface="Calibri"/>
              </a:defRPr>
            </a:lvl1pPr>
          </a:lstStyle>
          <a:p>
            <a:pPr rtl="0">
              <a:defRPr/>
            </a:pPr>
            <a:r>
              <a:t>يحدد الوثائق والبيانات لإثبات الامتثال لكل المتطلبات وكيفية مراجعتها أثناء التقييم.</a:t>
            </a:r>
          </a:p>
        </p:txBody>
      </p:sp>
      <p:sp>
        <p:nvSpPr>
          <p:cNvPr id="171" name="TextBox 4"/>
          <p:cNvSpPr txBox="1"/>
          <p:nvPr/>
        </p:nvSpPr>
        <p:spPr>
          <a:xfrm>
            <a:off x="3313014" y="7541344"/>
            <a:ext cx="13816149" cy="611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000">
                <a:solidFill>
                  <a:srgbClr val="404040"/>
                </a:solidFill>
                <a:latin typeface="Calibri"/>
                <a:ea typeface="Calibri"/>
                <a:cs typeface="Calibri"/>
                <a:sym typeface="Calibri"/>
              </a:defRPr>
            </a:lvl1pPr>
          </a:lstStyle>
          <a:p>
            <a:pPr rtl="0">
              <a:defRPr/>
            </a:pPr>
            <a:r>
              <a:t>يذكر مبادئ التدقيق وتطبيقاتها على منظومة التدقيق.</a:t>
            </a:r>
          </a:p>
        </p:txBody>
      </p:sp>
      <p:sp>
        <p:nvSpPr>
          <p:cNvPr id="172" name="TextBox 4"/>
          <p:cNvSpPr txBox="1"/>
          <p:nvPr/>
        </p:nvSpPr>
        <p:spPr>
          <a:xfrm>
            <a:off x="1521187" y="9086766"/>
            <a:ext cx="15669693" cy="611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000">
                <a:solidFill>
                  <a:srgbClr val="404040"/>
                </a:solidFill>
                <a:latin typeface="Calibri"/>
                <a:ea typeface="Calibri"/>
                <a:cs typeface="Calibri"/>
                <a:sym typeface="Calibri"/>
              </a:defRPr>
            </a:lvl1pPr>
          </a:lstStyle>
          <a:p>
            <a:pPr rtl="0">
              <a:defRPr/>
            </a:pPr>
            <a:r>
              <a:t>يعرف أنواع التدقيق المختلفة ومحددات كل نوع.</a:t>
            </a:r>
          </a:p>
        </p:txBody>
      </p:sp>
      <p:sp>
        <p:nvSpPr>
          <p:cNvPr id="173" name="TextBox 4"/>
          <p:cNvSpPr txBox="1"/>
          <p:nvPr/>
        </p:nvSpPr>
        <p:spPr>
          <a:xfrm>
            <a:off x="1505267" y="10547781"/>
            <a:ext cx="15701533" cy="611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000">
                <a:solidFill>
                  <a:srgbClr val="404040"/>
                </a:solidFill>
                <a:latin typeface="Calibri"/>
                <a:ea typeface="Calibri"/>
                <a:cs typeface="Calibri"/>
                <a:sym typeface="Calibri"/>
              </a:defRPr>
            </a:lvl1pPr>
          </a:lstStyle>
          <a:p>
            <a:pPr rtl="0">
              <a:defRPr/>
            </a:pPr>
            <a:r>
              <a:t>تنفيذ آلية عملية التدقيق والإجراءات التصحيحية.</a:t>
            </a:r>
          </a:p>
        </p:txBody>
      </p:sp>
      <p:sp>
        <p:nvSpPr>
          <p:cNvPr id="174" name="TextBox 14"/>
          <p:cNvSpPr txBox="1"/>
          <p:nvPr/>
        </p:nvSpPr>
        <p:spPr>
          <a:xfrm>
            <a:off x="16223871" y="2583860"/>
            <a:ext cx="7026663"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أهداف البرنامج:</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74"/>
                                        </p:tgtEl>
                                        <p:attrNameLst>
                                          <p:attrName>style.visibility</p:attrName>
                                        </p:attrNameLst>
                                      </p:cBhvr>
                                      <p:to>
                                        <p:strVal val="visible"/>
                                      </p:to>
                                    </p:set>
                                    <p:anim calcmode="lin" valueType="num">
                                      <p:cBhvr>
                                        <p:cTn id="7" dur="1000" fill="hold"/>
                                        <p:tgtEl>
                                          <p:spTgt spid="174"/>
                                        </p:tgtEl>
                                        <p:attrNameLst>
                                          <p:attrName>ppt_w</p:attrName>
                                        </p:attrNameLst>
                                      </p:cBhvr>
                                      <p:tavLst>
                                        <p:tav tm="0">
                                          <p:val>
                                            <p:fltVal val="0"/>
                                          </p:val>
                                        </p:tav>
                                        <p:tav tm="100000">
                                          <p:val>
                                            <p:strVal val="#ppt_w"/>
                                          </p:val>
                                        </p:tav>
                                      </p:tavLst>
                                    </p:anim>
                                    <p:anim calcmode="lin" valueType="num">
                                      <p:cBhvr>
                                        <p:cTn id="8" dur="1000" fill="hold"/>
                                        <p:tgtEl>
                                          <p:spTgt spid="174"/>
                                        </p:tgtEl>
                                        <p:attrNameLst>
                                          <p:attrName>ppt_h</p:attrName>
                                        </p:attrNameLst>
                                      </p:cBhvr>
                                      <p:tavLst>
                                        <p:tav tm="0">
                                          <p:val>
                                            <p:fltVal val="0"/>
                                          </p:val>
                                        </p:tav>
                                        <p:tav tm="100000">
                                          <p:val>
                                            <p:strVal val="#ppt_h"/>
                                          </p:val>
                                        </p:tav>
                                      </p:tavLst>
                                    </p:anim>
                                    <p:anim calcmode="lin" valueType="num">
                                      <p:cBhvr>
                                        <p:cTn id="9" dur="1000" fill="hold"/>
                                        <p:tgtEl>
                                          <p:spTgt spid="1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2" grpId="2" fill="hold">
                                  <p:stCondLst>
                                    <p:cond delay="0"/>
                                  </p:stCondLst>
                                  <p:iterate type="el" backwards="0">
                                    <p:tmAbs val="0"/>
                                  </p:iterate>
                                  <p:childTnLst>
                                    <p:set>
                                      <p:cBhvr>
                                        <p:cTn id="14" fill="hold"/>
                                        <p:tgtEl>
                                          <p:spTgt spid="167"/>
                                        </p:tgtEl>
                                        <p:attrNameLst>
                                          <p:attrName>style.visibility</p:attrName>
                                        </p:attrNameLst>
                                      </p:cBhvr>
                                      <p:to>
                                        <p:strVal val="visible"/>
                                      </p:to>
                                    </p:set>
                                    <p:animEffect filter="wipe(up)" transition="in">
                                      <p:cBhvr>
                                        <p:cTn id="15" dur="500"/>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9" presetID="15" grpId="3" fill="hold">
                                  <p:stCondLst>
                                    <p:cond delay="0"/>
                                  </p:stCondLst>
                                  <p:iterate type="el" backwards="0">
                                    <p:tmAbs val="0"/>
                                  </p:iterate>
                                  <p:childTnLst>
                                    <p:set>
                                      <p:cBhvr>
                                        <p:cTn id="19" fill="hold"/>
                                        <p:tgtEl>
                                          <p:spTgt spid="158"/>
                                        </p:tgtEl>
                                        <p:attrNameLst>
                                          <p:attrName>style.visibility</p:attrName>
                                        </p:attrNameLst>
                                      </p:cBhvr>
                                      <p:to>
                                        <p:strVal val="visible"/>
                                      </p:to>
                                    </p:set>
                                    <p:anim calcmode="lin" valueType="num">
                                      <p:cBhvr>
                                        <p:cTn id="20" dur="1000" fill="hold"/>
                                        <p:tgtEl>
                                          <p:spTgt spid="158"/>
                                        </p:tgtEl>
                                        <p:attrNameLst>
                                          <p:attrName>ppt_w</p:attrName>
                                        </p:attrNameLst>
                                      </p:cBhvr>
                                      <p:tavLst>
                                        <p:tav tm="0">
                                          <p:val>
                                            <p:fltVal val="0"/>
                                          </p:val>
                                        </p:tav>
                                        <p:tav tm="100000">
                                          <p:val>
                                            <p:strVal val="#ppt_w"/>
                                          </p:val>
                                        </p:tav>
                                      </p:tavLst>
                                    </p:anim>
                                    <p:anim calcmode="lin" valueType="num">
                                      <p:cBhvr>
                                        <p:cTn id="21" dur="1000" fill="hold"/>
                                        <p:tgtEl>
                                          <p:spTgt spid="158"/>
                                        </p:tgtEl>
                                        <p:attrNameLst>
                                          <p:attrName>ppt_h</p:attrName>
                                        </p:attrNameLst>
                                      </p:cBhvr>
                                      <p:tavLst>
                                        <p:tav tm="0">
                                          <p:val>
                                            <p:fltVal val="0"/>
                                          </p:val>
                                        </p:tav>
                                        <p:tav tm="100000">
                                          <p:val>
                                            <p:strVal val="#ppt_h"/>
                                          </p:val>
                                        </p:tav>
                                      </p:tavLst>
                                    </p:anim>
                                    <p:anim calcmode="lin" valueType="num">
                                      <p:cBhvr>
                                        <p:cTn id="22" dur="1000" fill="hold"/>
                                        <p:tgtEl>
                                          <p:spTgt spid="15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4" fill="hold">
                                  <p:stCondLst>
                                    <p:cond delay="0"/>
                                  </p:stCondLst>
                                  <p:iterate type="el" backwards="0">
                                    <p:tmAbs val="0"/>
                                  </p:iterate>
                                  <p:childTnLst>
                                    <p:set>
                                      <p:cBhvr>
                                        <p:cTn id="27" fill="hold"/>
                                        <p:tgtEl>
                                          <p:spTgt spid="169"/>
                                        </p:tgtEl>
                                        <p:attrNameLst>
                                          <p:attrName>style.visibility</p:attrName>
                                        </p:attrNameLst>
                                      </p:cBhvr>
                                      <p:to>
                                        <p:strVal val="visible"/>
                                      </p:to>
                                    </p:set>
                                    <p:anim calcmode="lin" valueType="num">
                                      <p:cBhvr>
                                        <p:cTn id="28" dur="500" fill="hold"/>
                                        <p:tgtEl>
                                          <p:spTgt spid="169"/>
                                        </p:tgtEl>
                                        <p:attrNameLst>
                                          <p:attrName>ppt_x</p:attrName>
                                        </p:attrNameLst>
                                      </p:cBhvr>
                                      <p:tavLst>
                                        <p:tav tm="0">
                                          <p:val>
                                            <p:strVal val="#ppt_x"/>
                                          </p:val>
                                        </p:tav>
                                        <p:tav tm="100000">
                                          <p:val>
                                            <p:strVal val="#ppt_x"/>
                                          </p:val>
                                        </p:tav>
                                      </p:tavLst>
                                    </p:anim>
                                    <p:anim calcmode="lin" valueType="num">
                                      <p:cBhvr>
                                        <p:cTn id="29"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9" presetID="15" grpId="5" fill="hold">
                                  <p:stCondLst>
                                    <p:cond delay="0"/>
                                  </p:stCondLst>
                                  <p:iterate type="el" backwards="0">
                                    <p:tmAbs val="0"/>
                                  </p:iterate>
                                  <p:childTnLst>
                                    <p:set>
                                      <p:cBhvr>
                                        <p:cTn id="33" fill="hold"/>
                                        <p:tgtEl>
                                          <p:spTgt spid="159"/>
                                        </p:tgtEl>
                                        <p:attrNameLst>
                                          <p:attrName>style.visibility</p:attrName>
                                        </p:attrNameLst>
                                      </p:cBhvr>
                                      <p:to>
                                        <p:strVal val="visible"/>
                                      </p:to>
                                    </p:set>
                                    <p:anim calcmode="lin" valueType="num">
                                      <p:cBhvr>
                                        <p:cTn id="34" dur="1000" fill="hold"/>
                                        <p:tgtEl>
                                          <p:spTgt spid="159"/>
                                        </p:tgtEl>
                                        <p:attrNameLst>
                                          <p:attrName>ppt_w</p:attrName>
                                        </p:attrNameLst>
                                      </p:cBhvr>
                                      <p:tavLst>
                                        <p:tav tm="0">
                                          <p:val>
                                            <p:fltVal val="0"/>
                                          </p:val>
                                        </p:tav>
                                        <p:tav tm="100000">
                                          <p:val>
                                            <p:strVal val="#ppt_w"/>
                                          </p:val>
                                        </p:tav>
                                      </p:tavLst>
                                    </p:anim>
                                    <p:anim calcmode="lin" valueType="num">
                                      <p:cBhvr>
                                        <p:cTn id="35" dur="1000" fill="hold"/>
                                        <p:tgtEl>
                                          <p:spTgt spid="159"/>
                                        </p:tgtEl>
                                        <p:attrNameLst>
                                          <p:attrName>ppt_h</p:attrName>
                                        </p:attrNameLst>
                                      </p:cBhvr>
                                      <p:tavLst>
                                        <p:tav tm="0">
                                          <p:val>
                                            <p:fltVal val="0"/>
                                          </p:val>
                                        </p:tav>
                                        <p:tav tm="100000">
                                          <p:val>
                                            <p:strVal val="#ppt_h"/>
                                          </p:val>
                                        </p:tav>
                                      </p:tavLst>
                                    </p:anim>
                                    <p:anim calcmode="lin" valueType="num">
                                      <p:cBhvr>
                                        <p:cTn id="36" dur="1000" fill="hold"/>
                                        <p:tgtEl>
                                          <p:spTgt spid="159"/>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4" presetID="2" grpId="6" fill="hold">
                                  <p:stCondLst>
                                    <p:cond delay="0"/>
                                  </p:stCondLst>
                                  <p:iterate type="el" backwards="0">
                                    <p:tmAbs val="0"/>
                                  </p:iterate>
                                  <p:childTnLst>
                                    <p:set>
                                      <p:cBhvr>
                                        <p:cTn id="41" fill="hold"/>
                                        <p:tgtEl>
                                          <p:spTgt spid="170"/>
                                        </p:tgtEl>
                                        <p:attrNameLst>
                                          <p:attrName>style.visibility</p:attrName>
                                        </p:attrNameLst>
                                      </p:cBhvr>
                                      <p:to>
                                        <p:strVal val="visible"/>
                                      </p:to>
                                    </p:set>
                                    <p:anim calcmode="lin" valueType="num">
                                      <p:cBhvr>
                                        <p:cTn id="42" dur="500" fill="hold"/>
                                        <p:tgtEl>
                                          <p:spTgt spid="170"/>
                                        </p:tgtEl>
                                        <p:attrNameLst>
                                          <p:attrName>ppt_x</p:attrName>
                                        </p:attrNameLst>
                                      </p:cBhvr>
                                      <p:tavLst>
                                        <p:tav tm="0">
                                          <p:val>
                                            <p:strVal val="#ppt_x"/>
                                          </p:val>
                                        </p:tav>
                                        <p:tav tm="100000">
                                          <p:val>
                                            <p:strVal val="#ppt_x"/>
                                          </p:val>
                                        </p:tav>
                                      </p:tavLst>
                                    </p:anim>
                                    <p:anim calcmode="lin" valueType="num">
                                      <p:cBhvr>
                                        <p:cTn id="43"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9" presetID="15" grpId="7" fill="hold">
                                  <p:stCondLst>
                                    <p:cond delay="0"/>
                                  </p:stCondLst>
                                  <p:iterate type="el" backwards="0">
                                    <p:tmAbs val="0"/>
                                  </p:iterate>
                                  <p:childTnLst>
                                    <p:set>
                                      <p:cBhvr>
                                        <p:cTn id="47" fill="hold"/>
                                        <p:tgtEl>
                                          <p:spTgt spid="160"/>
                                        </p:tgtEl>
                                        <p:attrNameLst>
                                          <p:attrName>style.visibility</p:attrName>
                                        </p:attrNameLst>
                                      </p:cBhvr>
                                      <p:to>
                                        <p:strVal val="visible"/>
                                      </p:to>
                                    </p:set>
                                    <p:anim calcmode="lin" valueType="num">
                                      <p:cBhvr>
                                        <p:cTn id="48" dur="1000" fill="hold"/>
                                        <p:tgtEl>
                                          <p:spTgt spid="160"/>
                                        </p:tgtEl>
                                        <p:attrNameLst>
                                          <p:attrName>ppt_w</p:attrName>
                                        </p:attrNameLst>
                                      </p:cBhvr>
                                      <p:tavLst>
                                        <p:tav tm="0">
                                          <p:val>
                                            <p:fltVal val="0"/>
                                          </p:val>
                                        </p:tav>
                                        <p:tav tm="100000">
                                          <p:val>
                                            <p:strVal val="#ppt_w"/>
                                          </p:val>
                                        </p:tav>
                                      </p:tavLst>
                                    </p:anim>
                                    <p:anim calcmode="lin" valueType="num">
                                      <p:cBhvr>
                                        <p:cTn id="49" dur="1000" fill="hold"/>
                                        <p:tgtEl>
                                          <p:spTgt spid="160"/>
                                        </p:tgtEl>
                                        <p:attrNameLst>
                                          <p:attrName>ppt_h</p:attrName>
                                        </p:attrNameLst>
                                      </p:cBhvr>
                                      <p:tavLst>
                                        <p:tav tm="0">
                                          <p:val>
                                            <p:fltVal val="0"/>
                                          </p:val>
                                        </p:tav>
                                        <p:tav tm="100000">
                                          <p:val>
                                            <p:strVal val="#ppt_h"/>
                                          </p:val>
                                        </p:tav>
                                      </p:tavLst>
                                    </p:anim>
                                    <p:anim calcmode="lin" valueType="num">
                                      <p:cBhvr>
                                        <p:cTn id="50" dur="1000" fill="hold"/>
                                        <p:tgtEl>
                                          <p:spTgt spid="16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4" presetID="2" grpId="8" fill="hold">
                                  <p:stCondLst>
                                    <p:cond delay="0"/>
                                  </p:stCondLst>
                                  <p:iterate type="el" backwards="0">
                                    <p:tmAbs val="0"/>
                                  </p:iterate>
                                  <p:childTnLst>
                                    <p:set>
                                      <p:cBhvr>
                                        <p:cTn id="55" fill="hold"/>
                                        <p:tgtEl>
                                          <p:spTgt spid="171"/>
                                        </p:tgtEl>
                                        <p:attrNameLst>
                                          <p:attrName>style.visibility</p:attrName>
                                        </p:attrNameLst>
                                      </p:cBhvr>
                                      <p:to>
                                        <p:strVal val="visible"/>
                                      </p:to>
                                    </p:set>
                                    <p:anim calcmode="lin" valueType="num">
                                      <p:cBhvr>
                                        <p:cTn id="56" dur="500" fill="hold"/>
                                        <p:tgtEl>
                                          <p:spTgt spid="171"/>
                                        </p:tgtEl>
                                        <p:attrNameLst>
                                          <p:attrName>ppt_x</p:attrName>
                                        </p:attrNameLst>
                                      </p:cBhvr>
                                      <p:tavLst>
                                        <p:tav tm="0">
                                          <p:val>
                                            <p:strVal val="#ppt_x"/>
                                          </p:val>
                                        </p:tav>
                                        <p:tav tm="100000">
                                          <p:val>
                                            <p:strVal val="#ppt_x"/>
                                          </p:val>
                                        </p:tav>
                                      </p:tavLst>
                                    </p:anim>
                                    <p:anim calcmode="lin" valueType="num">
                                      <p:cBhvr>
                                        <p:cTn id="57"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9" presetID="15" grpId="9" fill="hold">
                                  <p:stCondLst>
                                    <p:cond delay="0"/>
                                  </p:stCondLst>
                                  <p:iterate type="el" backwards="0">
                                    <p:tmAbs val="0"/>
                                  </p:iterate>
                                  <p:childTnLst>
                                    <p:set>
                                      <p:cBhvr>
                                        <p:cTn id="61" fill="hold"/>
                                        <p:tgtEl>
                                          <p:spTgt spid="161"/>
                                        </p:tgtEl>
                                        <p:attrNameLst>
                                          <p:attrName>style.visibility</p:attrName>
                                        </p:attrNameLst>
                                      </p:cBhvr>
                                      <p:to>
                                        <p:strVal val="visible"/>
                                      </p:to>
                                    </p:set>
                                    <p:anim calcmode="lin" valueType="num">
                                      <p:cBhvr>
                                        <p:cTn id="62" dur="1000" fill="hold"/>
                                        <p:tgtEl>
                                          <p:spTgt spid="161"/>
                                        </p:tgtEl>
                                        <p:attrNameLst>
                                          <p:attrName>ppt_w</p:attrName>
                                        </p:attrNameLst>
                                      </p:cBhvr>
                                      <p:tavLst>
                                        <p:tav tm="0">
                                          <p:val>
                                            <p:fltVal val="0"/>
                                          </p:val>
                                        </p:tav>
                                        <p:tav tm="100000">
                                          <p:val>
                                            <p:strVal val="#ppt_w"/>
                                          </p:val>
                                        </p:tav>
                                      </p:tavLst>
                                    </p:anim>
                                    <p:anim calcmode="lin" valueType="num">
                                      <p:cBhvr>
                                        <p:cTn id="63" dur="1000" fill="hold"/>
                                        <p:tgtEl>
                                          <p:spTgt spid="161"/>
                                        </p:tgtEl>
                                        <p:attrNameLst>
                                          <p:attrName>ppt_h</p:attrName>
                                        </p:attrNameLst>
                                      </p:cBhvr>
                                      <p:tavLst>
                                        <p:tav tm="0">
                                          <p:val>
                                            <p:fltVal val="0"/>
                                          </p:val>
                                        </p:tav>
                                        <p:tav tm="100000">
                                          <p:val>
                                            <p:strVal val="#ppt_h"/>
                                          </p:val>
                                        </p:tav>
                                      </p:tavLst>
                                    </p:anim>
                                    <p:anim calcmode="lin" valueType="num">
                                      <p:cBhvr>
                                        <p:cTn id="64" dur="1000" fill="hold"/>
                                        <p:tgtEl>
                                          <p:spTgt spid="161"/>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4" presetID="2" grpId="10" fill="hold">
                                  <p:stCondLst>
                                    <p:cond delay="0"/>
                                  </p:stCondLst>
                                  <p:iterate type="el" backwards="0">
                                    <p:tmAbs val="0"/>
                                  </p:iterate>
                                  <p:childTnLst>
                                    <p:set>
                                      <p:cBhvr>
                                        <p:cTn id="69" fill="hold"/>
                                        <p:tgtEl>
                                          <p:spTgt spid="172"/>
                                        </p:tgtEl>
                                        <p:attrNameLst>
                                          <p:attrName>style.visibility</p:attrName>
                                        </p:attrNameLst>
                                      </p:cBhvr>
                                      <p:to>
                                        <p:strVal val="visible"/>
                                      </p:to>
                                    </p:set>
                                    <p:anim calcmode="lin" valueType="num">
                                      <p:cBhvr>
                                        <p:cTn id="70" dur="500" fill="hold"/>
                                        <p:tgtEl>
                                          <p:spTgt spid="172"/>
                                        </p:tgtEl>
                                        <p:attrNameLst>
                                          <p:attrName>ppt_x</p:attrName>
                                        </p:attrNameLst>
                                      </p:cBhvr>
                                      <p:tavLst>
                                        <p:tav tm="0">
                                          <p:val>
                                            <p:strVal val="#ppt_x"/>
                                          </p:val>
                                        </p:tav>
                                        <p:tav tm="100000">
                                          <p:val>
                                            <p:strVal val="#ppt_x"/>
                                          </p:val>
                                        </p:tav>
                                      </p:tavLst>
                                    </p:anim>
                                    <p:anim calcmode="lin" valueType="num">
                                      <p:cBhvr>
                                        <p:cTn id="71"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9" presetID="15" grpId="11" fill="hold">
                                  <p:stCondLst>
                                    <p:cond delay="0"/>
                                  </p:stCondLst>
                                  <p:iterate type="el" backwards="0">
                                    <p:tmAbs val="0"/>
                                  </p:iterate>
                                  <p:childTnLst>
                                    <p:set>
                                      <p:cBhvr>
                                        <p:cTn id="75" fill="hold"/>
                                        <p:tgtEl>
                                          <p:spTgt spid="168"/>
                                        </p:tgtEl>
                                        <p:attrNameLst>
                                          <p:attrName>style.visibility</p:attrName>
                                        </p:attrNameLst>
                                      </p:cBhvr>
                                      <p:to>
                                        <p:strVal val="visible"/>
                                      </p:to>
                                    </p:set>
                                    <p:anim calcmode="lin" valueType="num">
                                      <p:cBhvr>
                                        <p:cTn id="76" dur="1000" fill="hold"/>
                                        <p:tgtEl>
                                          <p:spTgt spid="168"/>
                                        </p:tgtEl>
                                        <p:attrNameLst>
                                          <p:attrName>ppt_w</p:attrName>
                                        </p:attrNameLst>
                                      </p:cBhvr>
                                      <p:tavLst>
                                        <p:tav tm="0">
                                          <p:val>
                                            <p:fltVal val="0"/>
                                          </p:val>
                                        </p:tav>
                                        <p:tav tm="100000">
                                          <p:val>
                                            <p:strVal val="#ppt_w"/>
                                          </p:val>
                                        </p:tav>
                                      </p:tavLst>
                                    </p:anim>
                                    <p:anim calcmode="lin" valueType="num">
                                      <p:cBhvr>
                                        <p:cTn id="77" dur="1000" fill="hold"/>
                                        <p:tgtEl>
                                          <p:spTgt spid="168"/>
                                        </p:tgtEl>
                                        <p:attrNameLst>
                                          <p:attrName>ppt_h</p:attrName>
                                        </p:attrNameLst>
                                      </p:cBhvr>
                                      <p:tavLst>
                                        <p:tav tm="0">
                                          <p:val>
                                            <p:fltVal val="0"/>
                                          </p:val>
                                        </p:tav>
                                        <p:tav tm="100000">
                                          <p:val>
                                            <p:strVal val="#ppt_h"/>
                                          </p:val>
                                        </p:tav>
                                      </p:tavLst>
                                    </p:anim>
                                    <p:anim calcmode="lin" valueType="num">
                                      <p:cBhvr>
                                        <p:cTn id="78" dur="1000" fill="hold"/>
                                        <p:tgtEl>
                                          <p:spTgt spid="168"/>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p:stCondLst>
                        <p:cond delay="indefinite"/>
                      </p:stCondLst>
                      <p:childTnLst>
                        <p:par>
                          <p:cTn id="81" fill="hold">
                            <p:stCondLst>
                              <p:cond delay="0"/>
                            </p:stCondLst>
                            <p:childTnLst>
                              <p:par>
                                <p:cTn id="82" presetClass="entr" nodeType="clickEffect" presetSubtype="4" presetID="2" grpId="12" fill="hold">
                                  <p:stCondLst>
                                    <p:cond delay="0"/>
                                  </p:stCondLst>
                                  <p:iterate type="el" backwards="0">
                                    <p:tmAbs val="0"/>
                                  </p:iterate>
                                  <p:childTnLst>
                                    <p:set>
                                      <p:cBhvr>
                                        <p:cTn id="83" fill="hold"/>
                                        <p:tgtEl>
                                          <p:spTgt spid="173"/>
                                        </p:tgtEl>
                                        <p:attrNameLst>
                                          <p:attrName>style.visibility</p:attrName>
                                        </p:attrNameLst>
                                      </p:cBhvr>
                                      <p:to>
                                        <p:strVal val="visible"/>
                                      </p:to>
                                    </p:set>
                                    <p:anim calcmode="lin" valueType="num">
                                      <p:cBhvr>
                                        <p:cTn id="84" dur="500" fill="hold"/>
                                        <p:tgtEl>
                                          <p:spTgt spid="173"/>
                                        </p:tgtEl>
                                        <p:attrNameLst>
                                          <p:attrName>ppt_x</p:attrName>
                                        </p:attrNameLst>
                                      </p:cBhvr>
                                      <p:tavLst>
                                        <p:tav tm="0">
                                          <p:val>
                                            <p:strVal val="#ppt_x"/>
                                          </p:val>
                                        </p:tav>
                                        <p:tav tm="100000">
                                          <p:val>
                                            <p:strVal val="#ppt_x"/>
                                          </p:val>
                                        </p:tav>
                                      </p:tavLst>
                                    </p:anim>
                                    <p:anim calcmode="lin" valueType="num">
                                      <p:cBhvr>
                                        <p:cTn id="85"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7"/>
      <p:bldP build="whole" bldLvl="1" animBg="1" rev="0" advAuto="0" spid="161" grpId="9"/>
      <p:bldP build="whole" bldLvl="1" animBg="1" rev="0" advAuto="0" spid="167" grpId="2"/>
      <p:bldP build="whole" bldLvl="1" animBg="1" rev="0" advAuto="0" spid="170" grpId="6"/>
      <p:bldP build="whole" bldLvl="1" animBg="1" rev="0" advAuto="0" spid="171" grpId="8"/>
      <p:bldP build="whole" bldLvl="1" animBg="1" rev="0" advAuto="0" spid="173" grpId="12"/>
      <p:bldP build="whole" bldLvl="1" animBg="1" rev="0" advAuto="0" spid="169" grpId="4"/>
      <p:bldP build="whole" bldLvl="1" animBg="1" rev="0" advAuto="0" spid="158" grpId="3"/>
      <p:bldP build="whole" bldLvl="1" animBg="1" rev="0" advAuto="0" spid="168" grpId="11"/>
      <p:bldP build="whole" bldLvl="1" animBg="1" rev="0" advAuto="0" spid="174" grpId="1"/>
      <p:bldP build="whole" bldLvl="1" animBg="1" rev="0" advAuto="0" spid="159" grpId="5"/>
      <p:bldP build="whole" bldLvl="1" animBg="1" rev="0" advAuto="0" spid="172" grpId="10"/>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0" name="TextBox 4"/>
          <p:cNvSpPr txBox="1"/>
          <p:nvPr/>
        </p:nvSpPr>
        <p:spPr>
          <a:xfrm>
            <a:off x="2853357" y="4483845"/>
            <a:ext cx="16036952" cy="693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700">
                <a:solidFill>
                  <a:srgbClr val="404040"/>
                </a:solidFill>
                <a:latin typeface="Calibri"/>
                <a:ea typeface="Calibri"/>
                <a:cs typeface="Calibri"/>
                <a:sym typeface="Calibri"/>
              </a:defRPr>
            </a:lvl1pPr>
          </a:lstStyle>
          <a:p>
            <a:pPr rtl="0">
              <a:defRPr/>
            </a:pPr>
            <a:r>
              <a:t>إعداد خطة التدقيق وأهدافه ونطاقه ومعاييره، واختيار فريق التدقيق.</a:t>
            </a:r>
          </a:p>
        </p:txBody>
      </p:sp>
      <p:sp>
        <p:nvSpPr>
          <p:cNvPr id="481" name="TextBox 4"/>
          <p:cNvSpPr txBox="1"/>
          <p:nvPr/>
        </p:nvSpPr>
        <p:spPr>
          <a:xfrm>
            <a:off x="2853357" y="6418485"/>
            <a:ext cx="16036952" cy="6937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700">
                <a:solidFill>
                  <a:srgbClr val="404040"/>
                </a:solidFill>
                <a:latin typeface="Calibri"/>
                <a:ea typeface="Calibri"/>
                <a:cs typeface="Calibri"/>
                <a:sym typeface="Calibri"/>
              </a:defRPr>
            </a:lvl1pPr>
          </a:lstStyle>
          <a:p>
            <a:pPr rtl="0">
              <a:defRPr/>
            </a:pPr>
            <a:r>
              <a:t>إذا كان هناك أكثر من موقع للمنشأة يتم التدقيق عليها كلاً على حده.</a:t>
            </a:r>
          </a:p>
        </p:txBody>
      </p:sp>
      <p:sp>
        <p:nvSpPr>
          <p:cNvPr id="482" name="TextBox 4"/>
          <p:cNvSpPr txBox="1"/>
          <p:nvPr/>
        </p:nvSpPr>
        <p:spPr>
          <a:xfrm>
            <a:off x="2844651" y="8417028"/>
            <a:ext cx="16036952" cy="693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700">
                <a:solidFill>
                  <a:srgbClr val="404040"/>
                </a:solidFill>
                <a:latin typeface="Calibri"/>
                <a:ea typeface="Calibri"/>
                <a:cs typeface="Calibri"/>
                <a:sym typeface="Calibri"/>
              </a:defRPr>
            </a:lvl1pPr>
          </a:lstStyle>
          <a:p>
            <a:pPr rtl="0">
              <a:defRPr/>
            </a:pPr>
            <a:r>
              <a:t>استلام كامل المستندات والمعلومات من العميل ومراجعتها.</a:t>
            </a:r>
          </a:p>
        </p:txBody>
      </p:sp>
      <p:sp>
        <p:nvSpPr>
          <p:cNvPr id="483" name="TextBox 14"/>
          <p:cNvSpPr txBox="1"/>
          <p:nvPr/>
        </p:nvSpPr>
        <p:spPr>
          <a:xfrm>
            <a:off x="12982033" y="2281838"/>
            <a:ext cx="8829547"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متطلبات عامة</a:t>
            </a:r>
          </a:p>
        </p:txBody>
      </p:sp>
      <p:sp>
        <p:nvSpPr>
          <p:cNvPr id="484" name="TextBox 4"/>
          <p:cNvSpPr txBox="1"/>
          <p:nvPr/>
        </p:nvSpPr>
        <p:spPr>
          <a:xfrm>
            <a:off x="2853357" y="10383620"/>
            <a:ext cx="16036952" cy="6937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700">
                <a:solidFill>
                  <a:srgbClr val="404040"/>
                </a:solidFill>
                <a:latin typeface="Calibri"/>
                <a:ea typeface="Calibri"/>
                <a:cs typeface="Calibri"/>
                <a:sym typeface="Calibri"/>
              </a:defRPr>
            </a:lvl1pPr>
          </a:lstStyle>
          <a:p>
            <a:pPr rtl="0">
              <a:defRPr/>
            </a:pPr>
            <a:r>
              <a:t>وجود إجراءات وآلية خاصة تصف عملية التدقيق في الموقع.</a:t>
            </a:r>
          </a:p>
        </p:txBody>
      </p:sp>
      <p:pic>
        <p:nvPicPr>
          <p:cNvPr id="485" name="رسم 3" descr="رسم 3"/>
          <p:cNvPicPr>
            <a:picLocks noChangeAspect="1"/>
          </p:cNvPicPr>
          <p:nvPr/>
        </p:nvPicPr>
        <p:blipFill>
          <a:blip r:embed="rId3">
            <a:extLst/>
          </a:blip>
          <a:stretch>
            <a:fillRect/>
          </a:stretch>
        </p:blipFill>
        <p:spPr>
          <a:xfrm>
            <a:off x="19651194" y="4013210"/>
            <a:ext cx="2170047" cy="2170047"/>
          </a:xfrm>
          <a:prstGeom prst="rect">
            <a:avLst/>
          </a:prstGeom>
          <a:ln w="12700">
            <a:miter lim="400000"/>
          </a:ln>
        </p:spPr>
      </p:pic>
      <p:pic>
        <p:nvPicPr>
          <p:cNvPr id="486" name="رسم 16" descr="رسم 16"/>
          <p:cNvPicPr>
            <a:picLocks noChangeAspect="1"/>
          </p:cNvPicPr>
          <p:nvPr/>
        </p:nvPicPr>
        <p:blipFill>
          <a:blip r:embed="rId4">
            <a:extLst/>
          </a:blip>
          <a:stretch>
            <a:fillRect/>
          </a:stretch>
        </p:blipFill>
        <p:spPr>
          <a:xfrm>
            <a:off x="19676498" y="5853176"/>
            <a:ext cx="2170047" cy="2170047"/>
          </a:xfrm>
          <a:prstGeom prst="rect">
            <a:avLst/>
          </a:prstGeom>
          <a:ln w="12700">
            <a:miter lim="400000"/>
          </a:ln>
        </p:spPr>
      </p:pic>
      <p:pic>
        <p:nvPicPr>
          <p:cNvPr id="487" name="رسم 20" descr="رسم 20"/>
          <p:cNvPicPr>
            <a:picLocks noChangeAspect="1"/>
          </p:cNvPicPr>
          <p:nvPr/>
        </p:nvPicPr>
        <p:blipFill>
          <a:blip r:embed="rId5">
            <a:extLst/>
          </a:blip>
          <a:stretch>
            <a:fillRect/>
          </a:stretch>
        </p:blipFill>
        <p:spPr>
          <a:xfrm>
            <a:off x="19651194" y="7771520"/>
            <a:ext cx="2170047" cy="2170047"/>
          </a:xfrm>
          <a:prstGeom prst="rect">
            <a:avLst/>
          </a:prstGeom>
          <a:ln w="12700">
            <a:miter lim="400000"/>
          </a:ln>
        </p:spPr>
      </p:pic>
      <p:pic>
        <p:nvPicPr>
          <p:cNvPr id="488" name="رسم 21" descr="رسم 21"/>
          <p:cNvPicPr>
            <a:picLocks noChangeAspect="1"/>
          </p:cNvPicPr>
          <p:nvPr/>
        </p:nvPicPr>
        <p:blipFill>
          <a:blip r:embed="rId6">
            <a:extLst/>
          </a:blip>
          <a:stretch>
            <a:fillRect/>
          </a:stretch>
        </p:blipFill>
        <p:spPr>
          <a:xfrm>
            <a:off x="19651194" y="9820494"/>
            <a:ext cx="2170047" cy="2170047"/>
          </a:xfrm>
          <a:prstGeom prst="rect">
            <a:avLst/>
          </a:prstGeom>
          <a:ln w="12700">
            <a:miter lim="400000"/>
          </a:ln>
        </p:spPr>
      </p:pic>
      <p:sp>
        <p:nvSpPr>
          <p:cNvPr id="489" name="TextBox 10"/>
          <p:cNvSpPr txBox="1"/>
          <p:nvPr/>
        </p:nvSpPr>
        <p:spPr>
          <a:xfrm>
            <a:off x="20087664" y="3847434"/>
            <a:ext cx="1347713"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5</a:t>
            </a:r>
          </a:p>
        </p:txBody>
      </p:sp>
      <p:sp>
        <p:nvSpPr>
          <p:cNvPr id="490" name="TextBox 10"/>
          <p:cNvSpPr txBox="1"/>
          <p:nvPr/>
        </p:nvSpPr>
        <p:spPr>
          <a:xfrm>
            <a:off x="20062360" y="5609718"/>
            <a:ext cx="1347713"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6</a:t>
            </a:r>
          </a:p>
        </p:txBody>
      </p:sp>
      <p:sp>
        <p:nvSpPr>
          <p:cNvPr id="491" name="TextBox 10"/>
          <p:cNvSpPr txBox="1"/>
          <p:nvPr/>
        </p:nvSpPr>
        <p:spPr>
          <a:xfrm>
            <a:off x="20062360" y="7589440"/>
            <a:ext cx="1347713"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7</a:t>
            </a:r>
          </a:p>
        </p:txBody>
      </p:sp>
      <p:sp>
        <p:nvSpPr>
          <p:cNvPr id="492" name="TextBox 10"/>
          <p:cNvSpPr txBox="1"/>
          <p:nvPr/>
        </p:nvSpPr>
        <p:spPr>
          <a:xfrm>
            <a:off x="20037056" y="9586858"/>
            <a:ext cx="1347713"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8</a:t>
            </a:r>
          </a:p>
        </p:txBody>
      </p:sp>
      <p:sp>
        <p:nvSpPr>
          <p:cNvPr id="493" name="TextBox 4"/>
          <p:cNvSpPr txBox="1"/>
          <p:nvPr/>
        </p:nvSpPr>
        <p:spPr>
          <a:xfrm>
            <a:off x="2844651" y="12164944"/>
            <a:ext cx="16036952" cy="693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700">
                <a:solidFill>
                  <a:srgbClr val="404040"/>
                </a:solidFill>
                <a:latin typeface="Calibri"/>
                <a:ea typeface="Calibri"/>
                <a:cs typeface="Calibri"/>
                <a:sym typeface="Calibri"/>
              </a:defRPr>
            </a:lvl1pPr>
          </a:lstStyle>
          <a:p>
            <a:pPr rtl="0">
              <a:defRPr/>
            </a:pPr>
            <a:r>
              <a:t>تقديم تقرير خطي لكل عملية تدقيق.</a:t>
            </a:r>
          </a:p>
        </p:txBody>
      </p:sp>
      <p:pic>
        <p:nvPicPr>
          <p:cNvPr id="494" name="رسم 24" descr="رسم 24"/>
          <p:cNvPicPr>
            <a:picLocks noChangeAspect="1"/>
          </p:cNvPicPr>
          <p:nvPr/>
        </p:nvPicPr>
        <p:blipFill>
          <a:blip r:embed="rId7">
            <a:extLst/>
          </a:blip>
          <a:stretch>
            <a:fillRect/>
          </a:stretch>
        </p:blipFill>
        <p:spPr>
          <a:xfrm>
            <a:off x="19642487" y="11712190"/>
            <a:ext cx="2170047" cy="2170047"/>
          </a:xfrm>
          <a:prstGeom prst="rect">
            <a:avLst/>
          </a:prstGeom>
          <a:ln w="12700">
            <a:miter lim="400000"/>
          </a:ln>
        </p:spPr>
      </p:pic>
      <p:sp>
        <p:nvSpPr>
          <p:cNvPr id="495" name="TextBox 10"/>
          <p:cNvSpPr txBox="1"/>
          <p:nvPr/>
        </p:nvSpPr>
        <p:spPr>
          <a:xfrm>
            <a:off x="20028350" y="11478554"/>
            <a:ext cx="1347713"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3B3838"/>
                </a:solidFill>
                <a:latin typeface="Calibri"/>
                <a:ea typeface="Calibri"/>
                <a:cs typeface="Calibri"/>
                <a:sym typeface="Calibri"/>
              </a:defRPr>
            </a:lvl1pPr>
          </a:lstStyle>
          <a:p>
            <a:pPr rtl="0">
              <a:defRPr/>
            </a:pPr>
            <a:r>
              <a:t>9</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483"/>
                                        </p:tgtEl>
                                        <p:attrNameLst>
                                          <p:attrName>style.visibility</p:attrName>
                                        </p:attrNameLst>
                                      </p:cBhvr>
                                      <p:to>
                                        <p:strVal val="visible"/>
                                      </p:to>
                                    </p:set>
                                    <p:anim calcmode="lin" valueType="num">
                                      <p:cBhvr>
                                        <p:cTn id="7" dur="1000" fill="hold"/>
                                        <p:tgtEl>
                                          <p:spTgt spid="483"/>
                                        </p:tgtEl>
                                        <p:attrNameLst>
                                          <p:attrName>ppt_w</p:attrName>
                                        </p:attrNameLst>
                                      </p:cBhvr>
                                      <p:tavLst>
                                        <p:tav tm="0">
                                          <p:val>
                                            <p:fltVal val="0"/>
                                          </p:val>
                                        </p:tav>
                                        <p:tav tm="100000">
                                          <p:val>
                                            <p:strVal val="#ppt_w"/>
                                          </p:val>
                                        </p:tav>
                                      </p:tavLst>
                                    </p:anim>
                                    <p:anim calcmode="lin" valueType="num">
                                      <p:cBhvr>
                                        <p:cTn id="8" dur="1000" fill="hold"/>
                                        <p:tgtEl>
                                          <p:spTgt spid="483"/>
                                        </p:tgtEl>
                                        <p:attrNameLst>
                                          <p:attrName>ppt_h</p:attrName>
                                        </p:attrNameLst>
                                      </p:cBhvr>
                                      <p:tavLst>
                                        <p:tav tm="0">
                                          <p:val>
                                            <p:fltVal val="0"/>
                                          </p:val>
                                        </p:tav>
                                        <p:tav tm="100000">
                                          <p:val>
                                            <p:strVal val="#ppt_h"/>
                                          </p:val>
                                        </p:tav>
                                      </p:tavLst>
                                    </p:anim>
                                    <p:anim calcmode="lin" valueType="num">
                                      <p:cBhvr>
                                        <p:cTn id="9" dur="1000" fill="hold"/>
                                        <p:tgtEl>
                                          <p:spTgt spid="4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5" grpId="2" fill="hold">
                                  <p:stCondLst>
                                    <p:cond delay="0"/>
                                  </p:stCondLst>
                                  <p:iterate type="el" backwards="0">
                                    <p:tmAbs val="0"/>
                                  </p:iterate>
                                  <p:childTnLst>
                                    <p:set>
                                      <p:cBhvr>
                                        <p:cTn id="14" fill="hold"/>
                                        <p:tgtEl>
                                          <p:spTgt spid="485"/>
                                        </p:tgtEl>
                                        <p:attrNameLst>
                                          <p:attrName>style.visibility</p:attrName>
                                        </p:attrNameLst>
                                      </p:cBhvr>
                                      <p:to>
                                        <p:strVal val="visible"/>
                                      </p:to>
                                    </p:set>
                                    <p:anim calcmode="lin" valueType="num">
                                      <p:cBhvr>
                                        <p:cTn id="15" dur="1000" fill="hold"/>
                                        <p:tgtEl>
                                          <p:spTgt spid="485"/>
                                        </p:tgtEl>
                                        <p:attrNameLst>
                                          <p:attrName>ppt_w</p:attrName>
                                        </p:attrNameLst>
                                      </p:cBhvr>
                                      <p:tavLst>
                                        <p:tav tm="0">
                                          <p:val>
                                            <p:fltVal val="0"/>
                                          </p:val>
                                        </p:tav>
                                        <p:tav tm="100000">
                                          <p:val>
                                            <p:strVal val="#ppt_w"/>
                                          </p:val>
                                        </p:tav>
                                      </p:tavLst>
                                    </p:anim>
                                    <p:anim calcmode="lin" valueType="num">
                                      <p:cBhvr>
                                        <p:cTn id="16" dur="1000" fill="hold"/>
                                        <p:tgtEl>
                                          <p:spTgt spid="485"/>
                                        </p:tgtEl>
                                        <p:attrNameLst>
                                          <p:attrName>ppt_h</p:attrName>
                                        </p:attrNameLst>
                                      </p:cBhvr>
                                      <p:tavLst>
                                        <p:tav tm="0">
                                          <p:val>
                                            <p:fltVal val="0"/>
                                          </p:val>
                                        </p:tav>
                                        <p:tav tm="100000">
                                          <p:val>
                                            <p:strVal val="#ppt_h"/>
                                          </p:val>
                                        </p:tav>
                                      </p:tavLst>
                                    </p:anim>
                                    <p:anim calcmode="lin" valueType="num">
                                      <p:cBhvr>
                                        <p:cTn id="17" dur="1000" fill="hold"/>
                                        <p:tgtEl>
                                          <p:spTgt spid="48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2" grpId="3" fill="hold">
                                  <p:stCondLst>
                                    <p:cond delay="0"/>
                                  </p:stCondLst>
                                  <p:iterate type="el" backwards="0">
                                    <p:tmAbs val="0"/>
                                  </p:iterate>
                                  <p:childTnLst>
                                    <p:set>
                                      <p:cBhvr>
                                        <p:cTn id="22" fill="hold"/>
                                        <p:tgtEl>
                                          <p:spTgt spid="489"/>
                                        </p:tgtEl>
                                        <p:attrNameLst>
                                          <p:attrName>style.visibility</p:attrName>
                                        </p:attrNameLst>
                                      </p:cBhvr>
                                      <p:to>
                                        <p:strVal val="visible"/>
                                      </p:to>
                                    </p:set>
                                    <p:animEffect filter="wipe(up)" transition="in">
                                      <p:cBhvr>
                                        <p:cTn id="23" dur="500"/>
                                        <p:tgtEl>
                                          <p:spTgt spid="489"/>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4" fill="hold">
                                  <p:stCondLst>
                                    <p:cond delay="0"/>
                                  </p:stCondLst>
                                  <p:iterate type="el" backwards="0">
                                    <p:tmAbs val="0"/>
                                  </p:iterate>
                                  <p:childTnLst>
                                    <p:set>
                                      <p:cBhvr>
                                        <p:cTn id="27" fill="hold"/>
                                        <p:tgtEl>
                                          <p:spTgt spid="480">
                                            <p:bg/>
                                          </p:spTgt>
                                        </p:tgtEl>
                                        <p:attrNameLst>
                                          <p:attrName>style.visibility</p:attrName>
                                        </p:attrNameLst>
                                      </p:cBhvr>
                                      <p:to>
                                        <p:strVal val="visible"/>
                                      </p:to>
                                    </p:set>
                                    <p:anim calcmode="lin" valueType="num">
                                      <p:cBhvr>
                                        <p:cTn id="28" dur="500" fill="hold"/>
                                        <p:tgtEl>
                                          <p:spTgt spid="480">
                                            <p:bg/>
                                          </p:spTgt>
                                        </p:tgtEl>
                                        <p:attrNameLst>
                                          <p:attrName>ppt_w</p:attrName>
                                        </p:attrNameLst>
                                      </p:cBhvr>
                                      <p:tavLst>
                                        <p:tav tm="0">
                                          <p:val>
                                            <p:fltVal val="0"/>
                                          </p:val>
                                        </p:tav>
                                        <p:tav tm="100000">
                                          <p:val>
                                            <p:strVal val="#ppt_w"/>
                                          </p:val>
                                        </p:tav>
                                      </p:tavLst>
                                    </p:anim>
                                    <p:anim calcmode="lin" valueType="num">
                                      <p:cBhvr>
                                        <p:cTn id="29" dur="500" fill="hold"/>
                                        <p:tgtEl>
                                          <p:spTgt spid="480">
                                            <p:bg/>
                                          </p:spTgt>
                                        </p:tgtEl>
                                        <p:attrNameLst>
                                          <p:attrName>ppt_h</p:attrName>
                                        </p:attrNameLst>
                                      </p:cBhvr>
                                      <p:tavLst>
                                        <p:tav tm="0">
                                          <p:val>
                                            <p:fltVal val="0"/>
                                          </p:val>
                                        </p:tav>
                                        <p:tav tm="100000">
                                          <p:val>
                                            <p:strVal val="#ppt_h"/>
                                          </p:val>
                                        </p:tav>
                                      </p:tavLst>
                                    </p:anim>
                                  </p:childTnLst>
                                </p:cTn>
                              </p:par>
                              <p:par>
                                <p:cTn id="30" presetClass="entr" nodeType="withEffect" presetSubtype="16" presetID="23" grpId="4" fill="hold">
                                  <p:stCondLst>
                                    <p:cond delay="0"/>
                                  </p:stCondLst>
                                  <p:iterate type="el" backwards="0">
                                    <p:tmAbs val="0"/>
                                  </p:iterate>
                                  <p:childTnLst>
                                    <p:set>
                                      <p:cBhvr>
                                        <p:cTn id="31" fill="hold"/>
                                        <p:tgtEl>
                                          <p:spTgt spid="480">
                                            <p:txEl>
                                              <p:pRg st="0" end="0"/>
                                            </p:txEl>
                                          </p:spTgt>
                                        </p:tgtEl>
                                        <p:attrNameLst>
                                          <p:attrName>style.visibility</p:attrName>
                                        </p:attrNameLst>
                                      </p:cBhvr>
                                      <p:to>
                                        <p:strVal val="visible"/>
                                      </p:to>
                                    </p:set>
                                    <p:anim calcmode="lin" valueType="num">
                                      <p:cBhvr>
                                        <p:cTn id="32" dur="500" fill="hold"/>
                                        <p:tgtEl>
                                          <p:spTgt spid="480">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5" grpId="5" fill="hold">
                                  <p:stCondLst>
                                    <p:cond delay="0"/>
                                  </p:stCondLst>
                                  <p:iterate type="el" backwards="0">
                                    <p:tmAbs val="0"/>
                                  </p:iterate>
                                  <p:childTnLst>
                                    <p:set>
                                      <p:cBhvr>
                                        <p:cTn id="37" fill="hold"/>
                                        <p:tgtEl>
                                          <p:spTgt spid="486"/>
                                        </p:tgtEl>
                                        <p:attrNameLst>
                                          <p:attrName>style.visibility</p:attrName>
                                        </p:attrNameLst>
                                      </p:cBhvr>
                                      <p:to>
                                        <p:strVal val="visible"/>
                                      </p:to>
                                    </p:set>
                                    <p:anim calcmode="lin" valueType="num">
                                      <p:cBhvr>
                                        <p:cTn id="38" dur="1000" fill="hold"/>
                                        <p:tgtEl>
                                          <p:spTgt spid="486"/>
                                        </p:tgtEl>
                                        <p:attrNameLst>
                                          <p:attrName>ppt_w</p:attrName>
                                        </p:attrNameLst>
                                      </p:cBhvr>
                                      <p:tavLst>
                                        <p:tav tm="0">
                                          <p:val>
                                            <p:fltVal val="0"/>
                                          </p:val>
                                        </p:tav>
                                        <p:tav tm="100000">
                                          <p:val>
                                            <p:strVal val="#ppt_w"/>
                                          </p:val>
                                        </p:tav>
                                      </p:tavLst>
                                    </p:anim>
                                    <p:anim calcmode="lin" valueType="num">
                                      <p:cBhvr>
                                        <p:cTn id="39" dur="1000" fill="hold"/>
                                        <p:tgtEl>
                                          <p:spTgt spid="486"/>
                                        </p:tgtEl>
                                        <p:attrNameLst>
                                          <p:attrName>ppt_h</p:attrName>
                                        </p:attrNameLst>
                                      </p:cBhvr>
                                      <p:tavLst>
                                        <p:tav tm="0">
                                          <p:val>
                                            <p:fltVal val="0"/>
                                          </p:val>
                                        </p:tav>
                                        <p:tav tm="100000">
                                          <p:val>
                                            <p:strVal val="#ppt_h"/>
                                          </p:val>
                                        </p:tav>
                                      </p:tavLst>
                                    </p:anim>
                                    <p:anim calcmode="lin" valueType="num">
                                      <p:cBhvr>
                                        <p:cTn id="40" dur="1000" fill="hold"/>
                                        <p:tgtEl>
                                          <p:spTgt spid="48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1" presetID="22" grpId="6" fill="hold">
                                  <p:stCondLst>
                                    <p:cond delay="0"/>
                                  </p:stCondLst>
                                  <p:iterate type="el" backwards="0">
                                    <p:tmAbs val="0"/>
                                  </p:iterate>
                                  <p:childTnLst>
                                    <p:set>
                                      <p:cBhvr>
                                        <p:cTn id="45" fill="hold"/>
                                        <p:tgtEl>
                                          <p:spTgt spid="490"/>
                                        </p:tgtEl>
                                        <p:attrNameLst>
                                          <p:attrName>style.visibility</p:attrName>
                                        </p:attrNameLst>
                                      </p:cBhvr>
                                      <p:to>
                                        <p:strVal val="visible"/>
                                      </p:to>
                                    </p:set>
                                    <p:animEffect filter="wipe(up)" transition="in">
                                      <p:cBhvr>
                                        <p:cTn id="46" dur="500"/>
                                        <p:tgtEl>
                                          <p:spTgt spid="490"/>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16" presetID="23" grpId="7" fill="hold">
                                  <p:stCondLst>
                                    <p:cond delay="0"/>
                                  </p:stCondLst>
                                  <p:iterate type="el" backwards="0">
                                    <p:tmAbs val="0"/>
                                  </p:iterate>
                                  <p:childTnLst>
                                    <p:set>
                                      <p:cBhvr>
                                        <p:cTn id="50" fill="hold"/>
                                        <p:tgtEl>
                                          <p:spTgt spid="481">
                                            <p:bg/>
                                          </p:spTgt>
                                        </p:tgtEl>
                                        <p:attrNameLst>
                                          <p:attrName>style.visibility</p:attrName>
                                        </p:attrNameLst>
                                      </p:cBhvr>
                                      <p:to>
                                        <p:strVal val="visible"/>
                                      </p:to>
                                    </p:set>
                                    <p:anim calcmode="lin" valueType="num">
                                      <p:cBhvr>
                                        <p:cTn id="51" dur="500" fill="hold"/>
                                        <p:tgtEl>
                                          <p:spTgt spid="481">
                                            <p:bg/>
                                          </p:spTgt>
                                        </p:tgtEl>
                                        <p:attrNameLst>
                                          <p:attrName>ppt_w</p:attrName>
                                        </p:attrNameLst>
                                      </p:cBhvr>
                                      <p:tavLst>
                                        <p:tav tm="0">
                                          <p:val>
                                            <p:fltVal val="0"/>
                                          </p:val>
                                        </p:tav>
                                        <p:tav tm="100000">
                                          <p:val>
                                            <p:strVal val="#ppt_w"/>
                                          </p:val>
                                        </p:tav>
                                      </p:tavLst>
                                    </p:anim>
                                    <p:anim calcmode="lin" valueType="num">
                                      <p:cBhvr>
                                        <p:cTn id="52" dur="500" fill="hold"/>
                                        <p:tgtEl>
                                          <p:spTgt spid="481">
                                            <p:bg/>
                                          </p:spTgt>
                                        </p:tgtEl>
                                        <p:attrNameLst>
                                          <p:attrName>ppt_h</p:attrName>
                                        </p:attrNameLst>
                                      </p:cBhvr>
                                      <p:tavLst>
                                        <p:tav tm="0">
                                          <p:val>
                                            <p:fltVal val="0"/>
                                          </p:val>
                                        </p:tav>
                                        <p:tav tm="100000">
                                          <p:val>
                                            <p:strVal val="#ppt_h"/>
                                          </p:val>
                                        </p:tav>
                                      </p:tavLst>
                                    </p:anim>
                                  </p:childTnLst>
                                </p:cTn>
                              </p:par>
                              <p:par>
                                <p:cTn id="53" presetClass="entr" nodeType="withEffect" presetSubtype="16" presetID="23" grpId="7" fill="hold">
                                  <p:stCondLst>
                                    <p:cond delay="0"/>
                                  </p:stCondLst>
                                  <p:iterate type="el" backwards="0">
                                    <p:tmAbs val="0"/>
                                  </p:iterate>
                                  <p:childTnLst>
                                    <p:set>
                                      <p:cBhvr>
                                        <p:cTn id="54" fill="hold"/>
                                        <p:tgtEl>
                                          <p:spTgt spid="481">
                                            <p:txEl>
                                              <p:pRg st="0" end="0"/>
                                            </p:txEl>
                                          </p:spTgt>
                                        </p:tgtEl>
                                        <p:attrNameLst>
                                          <p:attrName>style.visibility</p:attrName>
                                        </p:attrNameLst>
                                      </p:cBhvr>
                                      <p:to>
                                        <p:strVal val="visible"/>
                                      </p:to>
                                    </p:set>
                                    <p:anim calcmode="lin" valueType="num">
                                      <p:cBhvr>
                                        <p:cTn id="55" dur="500" fill="hold"/>
                                        <p:tgtEl>
                                          <p:spTgt spid="481">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4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5" grpId="8" fill="hold">
                                  <p:stCondLst>
                                    <p:cond delay="0"/>
                                  </p:stCondLst>
                                  <p:iterate type="el" backwards="0">
                                    <p:tmAbs val="0"/>
                                  </p:iterate>
                                  <p:childTnLst>
                                    <p:set>
                                      <p:cBhvr>
                                        <p:cTn id="60" fill="hold"/>
                                        <p:tgtEl>
                                          <p:spTgt spid="487"/>
                                        </p:tgtEl>
                                        <p:attrNameLst>
                                          <p:attrName>style.visibility</p:attrName>
                                        </p:attrNameLst>
                                      </p:cBhvr>
                                      <p:to>
                                        <p:strVal val="visible"/>
                                      </p:to>
                                    </p:set>
                                    <p:anim calcmode="lin" valueType="num">
                                      <p:cBhvr>
                                        <p:cTn id="61" dur="1000" fill="hold"/>
                                        <p:tgtEl>
                                          <p:spTgt spid="487"/>
                                        </p:tgtEl>
                                        <p:attrNameLst>
                                          <p:attrName>ppt_w</p:attrName>
                                        </p:attrNameLst>
                                      </p:cBhvr>
                                      <p:tavLst>
                                        <p:tav tm="0">
                                          <p:val>
                                            <p:fltVal val="0"/>
                                          </p:val>
                                        </p:tav>
                                        <p:tav tm="100000">
                                          <p:val>
                                            <p:strVal val="#ppt_w"/>
                                          </p:val>
                                        </p:tav>
                                      </p:tavLst>
                                    </p:anim>
                                    <p:anim calcmode="lin" valueType="num">
                                      <p:cBhvr>
                                        <p:cTn id="62" dur="1000" fill="hold"/>
                                        <p:tgtEl>
                                          <p:spTgt spid="487"/>
                                        </p:tgtEl>
                                        <p:attrNameLst>
                                          <p:attrName>ppt_h</p:attrName>
                                        </p:attrNameLst>
                                      </p:cBhvr>
                                      <p:tavLst>
                                        <p:tav tm="0">
                                          <p:val>
                                            <p:fltVal val="0"/>
                                          </p:val>
                                        </p:tav>
                                        <p:tav tm="100000">
                                          <p:val>
                                            <p:strVal val="#ppt_h"/>
                                          </p:val>
                                        </p:tav>
                                      </p:tavLst>
                                    </p:anim>
                                    <p:anim calcmode="lin" valueType="num">
                                      <p:cBhvr>
                                        <p:cTn id="63" dur="1000" fill="hold"/>
                                        <p:tgtEl>
                                          <p:spTgt spid="487"/>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4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1" presetID="22" grpId="9" fill="hold">
                                  <p:stCondLst>
                                    <p:cond delay="0"/>
                                  </p:stCondLst>
                                  <p:iterate type="el" backwards="0">
                                    <p:tmAbs val="0"/>
                                  </p:iterate>
                                  <p:childTnLst>
                                    <p:set>
                                      <p:cBhvr>
                                        <p:cTn id="68" fill="hold"/>
                                        <p:tgtEl>
                                          <p:spTgt spid="491"/>
                                        </p:tgtEl>
                                        <p:attrNameLst>
                                          <p:attrName>style.visibility</p:attrName>
                                        </p:attrNameLst>
                                      </p:cBhvr>
                                      <p:to>
                                        <p:strVal val="visible"/>
                                      </p:to>
                                    </p:set>
                                    <p:animEffect filter="wipe(up)" transition="in">
                                      <p:cBhvr>
                                        <p:cTn id="69" dur="500"/>
                                        <p:tgtEl>
                                          <p:spTgt spid="491"/>
                                        </p:tgtEl>
                                      </p:cBhvr>
                                    </p:animEffect>
                                  </p:childTnLst>
                                </p:cTn>
                              </p:par>
                            </p:childTnLst>
                          </p:cTn>
                        </p:par>
                      </p:childTnLst>
                    </p:cTn>
                  </p:par>
                  <p:par>
                    <p:cTn id="70" fill="hold">
                      <p:stCondLst>
                        <p:cond delay="indefinite"/>
                      </p:stCondLst>
                      <p:childTnLst>
                        <p:par>
                          <p:cTn id="71" fill="hold">
                            <p:stCondLst>
                              <p:cond delay="0"/>
                            </p:stCondLst>
                            <p:childTnLst>
                              <p:par>
                                <p:cTn id="72" presetClass="entr" nodeType="clickEffect" presetSubtype="16" presetID="23" grpId="10" fill="hold">
                                  <p:stCondLst>
                                    <p:cond delay="0"/>
                                  </p:stCondLst>
                                  <p:iterate type="el" backwards="0">
                                    <p:tmAbs val="0"/>
                                  </p:iterate>
                                  <p:childTnLst>
                                    <p:set>
                                      <p:cBhvr>
                                        <p:cTn id="73" fill="hold"/>
                                        <p:tgtEl>
                                          <p:spTgt spid="482">
                                            <p:bg/>
                                          </p:spTgt>
                                        </p:tgtEl>
                                        <p:attrNameLst>
                                          <p:attrName>style.visibility</p:attrName>
                                        </p:attrNameLst>
                                      </p:cBhvr>
                                      <p:to>
                                        <p:strVal val="visible"/>
                                      </p:to>
                                    </p:set>
                                    <p:anim calcmode="lin" valueType="num">
                                      <p:cBhvr>
                                        <p:cTn id="74" dur="500" fill="hold"/>
                                        <p:tgtEl>
                                          <p:spTgt spid="482">
                                            <p:bg/>
                                          </p:spTgt>
                                        </p:tgtEl>
                                        <p:attrNameLst>
                                          <p:attrName>ppt_w</p:attrName>
                                        </p:attrNameLst>
                                      </p:cBhvr>
                                      <p:tavLst>
                                        <p:tav tm="0">
                                          <p:val>
                                            <p:fltVal val="0"/>
                                          </p:val>
                                        </p:tav>
                                        <p:tav tm="100000">
                                          <p:val>
                                            <p:strVal val="#ppt_w"/>
                                          </p:val>
                                        </p:tav>
                                      </p:tavLst>
                                    </p:anim>
                                    <p:anim calcmode="lin" valueType="num">
                                      <p:cBhvr>
                                        <p:cTn id="75" dur="500" fill="hold"/>
                                        <p:tgtEl>
                                          <p:spTgt spid="482">
                                            <p:bg/>
                                          </p:spTgt>
                                        </p:tgtEl>
                                        <p:attrNameLst>
                                          <p:attrName>ppt_h</p:attrName>
                                        </p:attrNameLst>
                                      </p:cBhvr>
                                      <p:tavLst>
                                        <p:tav tm="0">
                                          <p:val>
                                            <p:fltVal val="0"/>
                                          </p:val>
                                        </p:tav>
                                        <p:tav tm="100000">
                                          <p:val>
                                            <p:strVal val="#ppt_h"/>
                                          </p:val>
                                        </p:tav>
                                      </p:tavLst>
                                    </p:anim>
                                  </p:childTnLst>
                                </p:cTn>
                              </p:par>
                              <p:par>
                                <p:cTn id="76" presetClass="entr" nodeType="withEffect" presetSubtype="16" presetID="23" grpId="10" fill="hold">
                                  <p:stCondLst>
                                    <p:cond delay="0"/>
                                  </p:stCondLst>
                                  <p:iterate type="el" backwards="0">
                                    <p:tmAbs val="0"/>
                                  </p:iterate>
                                  <p:childTnLst>
                                    <p:set>
                                      <p:cBhvr>
                                        <p:cTn id="77" fill="hold"/>
                                        <p:tgtEl>
                                          <p:spTgt spid="482">
                                            <p:txEl>
                                              <p:pRg st="0" end="0"/>
                                            </p:txEl>
                                          </p:spTgt>
                                        </p:tgtEl>
                                        <p:attrNameLst>
                                          <p:attrName>style.visibility</p:attrName>
                                        </p:attrNameLst>
                                      </p:cBhvr>
                                      <p:to>
                                        <p:strVal val="visible"/>
                                      </p:to>
                                    </p:set>
                                    <p:anim calcmode="lin" valueType="num">
                                      <p:cBhvr>
                                        <p:cTn id="78" dur="500" fill="hold"/>
                                        <p:tgtEl>
                                          <p:spTgt spid="482">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48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Class="entr" nodeType="clickEffect" presetSubtype="0" presetID="15" grpId="11" fill="hold">
                                  <p:stCondLst>
                                    <p:cond delay="0"/>
                                  </p:stCondLst>
                                  <p:iterate type="el" backwards="0">
                                    <p:tmAbs val="0"/>
                                  </p:iterate>
                                  <p:childTnLst>
                                    <p:set>
                                      <p:cBhvr>
                                        <p:cTn id="83" fill="hold"/>
                                        <p:tgtEl>
                                          <p:spTgt spid="488"/>
                                        </p:tgtEl>
                                        <p:attrNameLst>
                                          <p:attrName>style.visibility</p:attrName>
                                        </p:attrNameLst>
                                      </p:cBhvr>
                                      <p:to>
                                        <p:strVal val="visible"/>
                                      </p:to>
                                    </p:set>
                                    <p:anim calcmode="lin" valueType="num">
                                      <p:cBhvr>
                                        <p:cTn id="84" dur="1000" fill="hold"/>
                                        <p:tgtEl>
                                          <p:spTgt spid="488"/>
                                        </p:tgtEl>
                                        <p:attrNameLst>
                                          <p:attrName>ppt_w</p:attrName>
                                        </p:attrNameLst>
                                      </p:cBhvr>
                                      <p:tavLst>
                                        <p:tav tm="0">
                                          <p:val>
                                            <p:fltVal val="0"/>
                                          </p:val>
                                        </p:tav>
                                        <p:tav tm="100000">
                                          <p:val>
                                            <p:strVal val="#ppt_w"/>
                                          </p:val>
                                        </p:tav>
                                      </p:tavLst>
                                    </p:anim>
                                    <p:anim calcmode="lin" valueType="num">
                                      <p:cBhvr>
                                        <p:cTn id="85" dur="1000" fill="hold"/>
                                        <p:tgtEl>
                                          <p:spTgt spid="488"/>
                                        </p:tgtEl>
                                        <p:attrNameLst>
                                          <p:attrName>ppt_h</p:attrName>
                                        </p:attrNameLst>
                                      </p:cBhvr>
                                      <p:tavLst>
                                        <p:tav tm="0">
                                          <p:val>
                                            <p:fltVal val="0"/>
                                          </p:val>
                                        </p:tav>
                                        <p:tav tm="100000">
                                          <p:val>
                                            <p:strVal val="#ppt_h"/>
                                          </p:val>
                                        </p:tav>
                                      </p:tavLst>
                                    </p:anim>
                                    <p:anim calcmode="lin" valueType="num">
                                      <p:cBhvr>
                                        <p:cTn id="86" dur="1000" fill="hold"/>
                                        <p:tgtEl>
                                          <p:spTgt spid="488"/>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4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Class="entr" nodeType="clickEffect" presetSubtype="1" presetID="22" grpId="12" fill="hold">
                                  <p:stCondLst>
                                    <p:cond delay="0"/>
                                  </p:stCondLst>
                                  <p:iterate type="el" backwards="0">
                                    <p:tmAbs val="0"/>
                                  </p:iterate>
                                  <p:childTnLst>
                                    <p:set>
                                      <p:cBhvr>
                                        <p:cTn id="91" fill="hold"/>
                                        <p:tgtEl>
                                          <p:spTgt spid="492"/>
                                        </p:tgtEl>
                                        <p:attrNameLst>
                                          <p:attrName>style.visibility</p:attrName>
                                        </p:attrNameLst>
                                      </p:cBhvr>
                                      <p:to>
                                        <p:strVal val="visible"/>
                                      </p:to>
                                    </p:set>
                                    <p:animEffect filter="wipe(up)" transition="in">
                                      <p:cBhvr>
                                        <p:cTn id="92" dur="500"/>
                                        <p:tgtEl>
                                          <p:spTgt spid="492"/>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16" presetID="23" grpId="13" fill="hold">
                                  <p:stCondLst>
                                    <p:cond delay="0"/>
                                  </p:stCondLst>
                                  <p:iterate type="el" backwards="0">
                                    <p:tmAbs val="0"/>
                                  </p:iterate>
                                  <p:childTnLst>
                                    <p:set>
                                      <p:cBhvr>
                                        <p:cTn id="96" fill="hold"/>
                                        <p:tgtEl>
                                          <p:spTgt spid="484">
                                            <p:bg/>
                                          </p:spTgt>
                                        </p:tgtEl>
                                        <p:attrNameLst>
                                          <p:attrName>style.visibility</p:attrName>
                                        </p:attrNameLst>
                                      </p:cBhvr>
                                      <p:to>
                                        <p:strVal val="visible"/>
                                      </p:to>
                                    </p:set>
                                    <p:anim calcmode="lin" valueType="num">
                                      <p:cBhvr>
                                        <p:cTn id="97" dur="500" fill="hold"/>
                                        <p:tgtEl>
                                          <p:spTgt spid="484">
                                            <p:bg/>
                                          </p:spTgt>
                                        </p:tgtEl>
                                        <p:attrNameLst>
                                          <p:attrName>ppt_w</p:attrName>
                                        </p:attrNameLst>
                                      </p:cBhvr>
                                      <p:tavLst>
                                        <p:tav tm="0">
                                          <p:val>
                                            <p:fltVal val="0"/>
                                          </p:val>
                                        </p:tav>
                                        <p:tav tm="100000">
                                          <p:val>
                                            <p:strVal val="#ppt_w"/>
                                          </p:val>
                                        </p:tav>
                                      </p:tavLst>
                                    </p:anim>
                                    <p:anim calcmode="lin" valueType="num">
                                      <p:cBhvr>
                                        <p:cTn id="98" dur="500" fill="hold"/>
                                        <p:tgtEl>
                                          <p:spTgt spid="484">
                                            <p:bg/>
                                          </p:spTgt>
                                        </p:tgtEl>
                                        <p:attrNameLst>
                                          <p:attrName>ppt_h</p:attrName>
                                        </p:attrNameLst>
                                      </p:cBhvr>
                                      <p:tavLst>
                                        <p:tav tm="0">
                                          <p:val>
                                            <p:fltVal val="0"/>
                                          </p:val>
                                        </p:tav>
                                        <p:tav tm="100000">
                                          <p:val>
                                            <p:strVal val="#ppt_h"/>
                                          </p:val>
                                        </p:tav>
                                      </p:tavLst>
                                    </p:anim>
                                  </p:childTnLst>
                                </p:cTn>
                              </p:par>
                              <p:par>
                                <p:cTn id="99" presetClass="entr" nodeType="withEffect" presetSubtype="16" presetID="23" grpId="13" fill="hold">
                                  <p:stCondLst>
                                    <p:cond delay="0"/>
                                  </p:stCondLst>
                                  <p:iterate type="el" backwards="0">
                                    <p:tmAbs val="0"/>
                                  </p:iterate>
                                  <p:childTnLst>
                                    <p:set>
                                      <p:cBhvr>
                                        <p:cTn id="100" fill="hold"/>
                                        <p:tgtEl>
                                          <p:spTgt spid="484">
                                            <p:txEl>
                                              <p:pRg st="0" end="0"/>
                                            </p:txEl>
                                          </p:spTgt>
                                        </p:tgtEl>
                                        <p:attrNameLst>
                                          <p:attrName>style.visibility</p:attrName>
                                        </p:attrNameLst>
                                      </p:cBhvr>
                                      <p:to>
                                        <p:strVal val="visible"/>
                                      </p:to>
                                    </p:set>
                                    <p:anim calcmode="lin" valueType="num">
                                      <p:cBhvr>
                                        <p:cTn id="101" dur="500" fill="hold"/>
                                        <p:tgtEl>
                                          <p:spTgt spid="484">
                                            <p:txEl>
                                              <p:pRg st="0" end="0"/>
                                            </p:txEl>
                                          </p:spTgt>
                                        </p:tgtEl>
                                        <p:attrNameLst>
                                          <p:attrName>ppt_w</p:attrName>
                                        </p:attrNameLst>
                                      </p:cBhvr>
                                      <p:tavLst>
                                        <p:tav tm="0">
                                          <p:val>
                                            <p:fltVal val="0"/>
                                          </p:val>
                                        </p:tav>
                                        <p:tav tm="100000">
                                          <p:val>
                                            <p:strVal val="#ppt_w"/>
                                          </p:val>
                                        </p:tav>
                                      </p:tavLst>
                                    </p:anim>
                                    <p:anim calcmode="lin" valueType="num">
                                      <p:cBhvr>
                                        <p:cTn id="102" dur="500" fill="hold"/>
                                        <p:tgtEl>
                                          <p:spTgt spid="48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Class="entr" nodeType="clickEffect" presetSubtype="0" presetID="15" grpId="14" fill="hold">
                                  <p:stCondLst>
                                    <p:cond delay="0"/>
                                  </p:stCondLst>
                                  <p:iterate type="el" backwards="0">
                                    <p:tmAbs val="0"/>
                                  </p:iterate>
                                  <p:childTnLst>
                                    <p:set>
                                      <p:cBhvr>
                                        <p:cTn id="106" fill="hold"/>
                                        <p:tgtEl>
                                          <p:spTgt spid="494"/>
                                        </p:tgtEl>
                                        <p:attrNameLst>
                                          <p:attrName>style.visibility</p:attrName>
                                        </p:attrNameLst>
                                      </p:cBhvr>
                                      <p:to>
                                        <p:strVal val="visible"/>
                                      </p:to>
                                    </p:set>
                                    <p:anim calcmode="lin" valueType="num">
                                      <p:cBhvr>
                                        <p:cTn id="107" dur="1000" fill="hold"/>
                                        <p:tgtEl>
                                          <p:spTgt spid="494"/>
                                        </p:tgtEl>
                                        <p:attrNameLst>
                                          <p:attrName>ppt_w</p:attrName>
                                        </p:attrNameLst>
                                      </p:cBhvr>
                                      <p:tavLst>
                                        <p:tav tm="0">
                                          <p:val>
                                            <p:fltVal val="0"/>
                                          </p:val>
                                        </p:tav>
                                        <p:tav tm="100000">
                                          <p:val>
                                            <p:strVal val="#ppt_w"/>
                                          </p:val>
                                        </p:tav>
                                      </p:tavLst>
                                    </p:anim>
                                    <p:anim calcmode="lin" valueType="num">
                                      <p:cBhvr>
                                        <p:cTn id="108" dur="1000" fill="hold"/>
                                        <p:tgtEl>
                                          <p:spTgt spid="494"/>
                                        </p:tgtEl>
                                        <p:attrNameLst>
                                          <p:attrName>ppt_h</p:attrName>
                                        </p:attrNameLst>
                                      </p:cBhvr>
                                      <p:tavLst>
                                        <p:tav tm="0">
                                          <p:val>
                                            <p:fltVal val="0"/>
                                          </p:val>
                                        </p:tav>
                                        <p:tav tm="100000">
                                          <p:val>
                                            <p:strVal val="#ppt_h"/>
                                          </p:val>
                                        </p:tav>
                                      </p:tavLst>
                                    </p:anim>
                                    <p:anim calcmode="lin" valueType="num">
                                      <p:cBhvr>
                                        <p:cTn id="109" dur="1000" fill="hold"/>
                                        <p:tgtEl>
                                          <p:spTgt spid="494"/>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4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1" fill="hold">
                      <p:stCondLst>
                        <p:cond delay="indefinite"/>
                      </p:stCondLst>
                      <p:childTnLst>
                        <p:par>
                          <p:cTn id="112" fill="hold">
                            <p:stCondLst>
                              <p:cond delay="0"/>
                            </p:stCondLst>
                            <p:childTnLst>
                              <p:par>
                                <p:cTn id="113" presetClass="entr" nodeType="clickEffect" presetSubtype="1" presetID="22" grpId="15" fill="hold">
                                  <p:stCondLst>
                                    <p:cond delay="0"/>
                                  </p:stCondLst>
                                  <p:iterate type="el" backwards="0">
                                    <p:tmAbs val="0"/>
                                  </p:iterate>
                                  <p:childTnLst>
                                    <p:set>
                                      <p:cBhvr>
                                        <p:cTn id="114" fill="hold"/>
                                        <p:tgtEl>
                                          <p:spTgt spid="495"/>
                                        </p:tgtEl>
                                        <p:attrNameLst>
                                          <p:attrName>style.visibility</p:attrName>
                                        </p:attrNameLst>
                                      </p:cBhvr>
                                      <p:to>
                                        <p:strVal val="visible"/>
                                      </p:to>
                                    </p:set>
                                    <p:animEffect filter="wipe(up)" transition="in">
                                      <p:cBhvr>
                                        <p:cTn id="115" dur="500"/>
                                        <p:tgtEl>
                                          <p:spTgt spid="495"/>
                                        </p:tgtEl>
                                      </p:cBhvr>
                                    </p:animEffect>
                                  </p:childTnLst>
                                </p:cTn>
                              </p:par>
                            </p:childTnLst>
                          </p:cTn>
                        </p:par>
                      </p:childTnLst>
                    </p:cTn>
                  </p:par>
                  <p:par>
                    <p:cTn id="116" fill="hold">
                      <p:stCondLst>
                        <p:cond delay="indefinite"/>
                      </p:stCondLst>
                      <p:childTnLst>
                        <p:par>
                          <p:cTn id="117" fill="hold">
                            <p:stCondLst>
                              <p:cond delay="0"/>
                            </p:stCondLst>
                            <p:childTnLst>
                              <p:par>
                                <p:cTn id="118" presetClass="entr" nodeType="clickEffect" presetSubtype="16" presetID="23" grpId="16" fill="hold">
                                  <p:stCondLst>
                                    <p:cond delay="0"/>
                                  </p:stCondLst>
                                  <p:iterate type="el" backwards="0">
                                    <p:tmAbs val="0"/>
                                  </p:iterate>
                                  <p:childTnLst>
                                    <p:set>
                                      <p:cBhvr>
                                        <p:cTn id="119" fill="hold"/>
                                        <p:tgtEl>
                                          <p:spTgt spid="493">
                                            <p:bg/>
                                          </p:spTgt>
                                        </p:tgtEl>
                                        <p:attrNameLst>
                                          <p:attrName>style.visibility</p:attrName>
                                        </p:attrNameLst>
                                      </p:cBhvr>
                                      <p:to>
                                        <p:strVal val="visible"/>
                                      </p:to>
                                    </p:set>
                                    <p:anim calcmode="lin" valueType="num">
                                      <p:cBhvr>
                                        <p:cTn id="120" dur="500" fill="hold"/>
                                        <p:tgtEl>
                                          <p:spTgt spid="493">
                                            <p:bg/>
                                          </p:spTgt>
                                        </p:tgtEl>
                                        <p:attrNameLst>
                                          <p:attrName>ppt_w</p:attrName>
                                        </p:attrNameLst>
                                      </p:cBhvr>
                                      <p:tavLst>
                                        <p:tav tm="0">
                                          <p:val>
                                            <p:fltVal val="0"/>
                                          </p:val>
                                        </p:tav>
                                        <p:tav tm="100000">
                                          <p:val>
                                            <p:strVal val="#ppt_w"/>
                                          </p:val>
                                        </p:tav>
                                      </p:tavLst>
                                    </p:anim>
                                    <p:anim calcmode="lin" valueType="num">
                                      <p:cBhvr>
                                        <p:cTn id="121" dur="500" fill="hold"/>
                                        <p:tgtEl>
                                          <p:spTgt spid="493">
                                            <p:bg/>
                                          </p:spTgt>
                                        </p:tgtEl>
                                        <p:attrNameLst>
                                          <p:attrName>ppt_h</p:attrName>
                                        </p:attrNameLst>
                                      </p:cBhvr>
                                      <p:tavLst>
                                        <p:tav tm="0">
                                          <p:val>
                                            <p:fltVal val="0"/>
                                          </p:val>
                                        </p:tav>
                                        <p:tav tm="100000">
                                          <p:val>
                                            <p:strVal val="#ppt_h"/>
                                          </p:val>
                                        </p:tav>
                                      </p:tavLst>
                                    </p:anim>
                                  </p:childTnLst>
                                </p:cTn>
                              </p:par>
                              <p:par>
                                <p:cTn id="122" presetClass="entr" nodeType="withEffect" presetSubtype="16" presetID="23" grpId="16" fill="hold">
                                  <p:stCondLst>
                                    <p:cond delay="0"/>
                                  </p:stCondLst>
                                  <p:iterate type="el" backwards="0">
                                    <p:tmAbs val="0"/>
                                  </p:iterate>
                                  <p:childTnLst>
                                    <p:set>
                                      <p:cBhvr>
                                        <p:cTn id="123" fill="hold"/>
                                        <p:tgtEl>
                                          <p:spTgt spid="493">
                                            <p:txEl>
                                              <p:pRg st="0" end="0"/>
                                            </p:txEl>
                                          </p:spTgt>
                                        </p:tgtEl>
                                        <p:attrNameLst>
                                          <p:attrName>style.visibility</p:attrName>
                                        </p:attrNameLst>
                                      </p:cBhvr>
                                      <p:to>
                                        <p:strVal val="visible"/>
                                      </p:to>
                                    </p:set>
                                    <p:anim calcmode="lin" valueType="num">
                                      <p:cBhvr>
                                        <p:cTn id="124" dur="500" fill="hold"/>
                                        <p:tgtEl>
                                          <p:spTgt spid="493">
                                            <p:txEl>
                                              <p:pRg st="0" end="0"/>
                                            </p:txEl>
                                          </p:spTgt>
                                        </p:tgtEl>
                                        <p:attrNameLst>
                                          <p:attrName>ppt_w</p:attrName>
                                        </p:attrNameLst>
                                      </p:cBhvr>
                                      <p:tavLst>
                                        <p:tav tm="0">
                                          <p:val>
                                            <p:fltVal val="0"/>
                                          </p:val>
                                        </p:tav>
                                        <p:tav tm="100000">
                                          <p:val>
                                            <p:strVal val="#ppt_w"/>
                                          </p:val>
                                        </p:tav>
                                      </p:tavLst>
                                    </p:anim>
                                    <p:anim calcmode="lin" valueType="num">
                                      <p:cBhvr>
                                        <p:cTn id="125" dur="500" fill="hold"/>
                                        <p:tgtEl>
                                          <p:spTgt spid="49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6"/>
      <p:bldP build="whole" bldLvl="1" animBg="1" rev="0" advAuto="0" spid="495" grpId="15"/>
      <p:bldP build="p" bldLvl="5" animBg="1" rev="0" advAuto="0" spid="480" grpId="4"/>
      <p:bldP build="whole" bldLvl="1" animBg="1" rev="0" advAuto="0" spid="491" grpId="9"/>
      <p:bldP build="whole" bldLvl="1" animBg="1" rev="0" advAuto="0" spid="488" grpId="11"/>
      <p:bldP build="whole" bldLvl="1" animBg="1" rev="0" advAuto="0" spid="489" grpId="3"/>
      <p:bldP build="p" bldLvl="5" animBg="1" rev="0" advAuto="0" spid="493" grpId="16"/>
      <p:bldP build="p" bldLvl="5" animBg="1" rev="0" advAuto="0" spid="481" grpId="7"/>
      <p:bldP build="whole" bldLvl="1" animBg="1" rev="0" advAuto="0" spid="485" grpId="2"/>
      <p:bldP build="whole" bldLvl="1" animBg="1" rev="0" advAuto="0" spid="486" grpId="5"/>
      <p:bldP build="whole" bldLvl="1" animBg="1" rev="0" advAuto="0" spid="492" grpId="12"/>
      <p:bldP build="whole" bldLvl="1" animBg="1" rev="0" advAuto="0" spid="494" grpId="14"/>
      <p:bldP build="p" bldLvl="5" animBg="1" rev="0" advAuto="0" spid="482" grpId="10"/>
      <p:bldP build="whole" bldLvl="1" animBg="1" rev="0" advAuto="0" spid="487" grpId="8"/>
      <p:bldP build="whole" bldLvl="1" animBg="1" rev="0" advAuto="0" spid="483" grpId="1"/>
      <p:bldP build="p" bldLvl="5" animBg="1" rev="0" advAuto="0" spid="484" grpId="13"/>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7" name="Rectangle 3"/>
          <p:cNvSpPr/>
          <p:nvPr/>
        </p:nvSpPr>
        <p:spPr>
          <a:xfrm>
            <a:off x="7316127" y="2533441"/>
            <a:ext cx="9751746" cy="474117"/>
          </a:xfrm>
          <a:prstGeom prst="rect">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498" name="TextBox 14"/>
          <p:cNvSpPr txBox="1"/>
          <p:nvPr/>
        </p:nvSpPr>
        <p:spPr>
          <a:xfrm>
            <a:off x="7407567" y="1093417"/>
            <a:ext cx="9568866"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التدقيق الأولي وشهادة الحلال</a:t>
            </a:r>
          </a:p>
        </p:txBody>
      </p:sp>
      <p:sp>
        <p:nvSpPr>
          <p:cNvPr id="499" name="Freeform 5"/>
          <p:cNvSpPr/>
          <p:nvPr/>
        </p:nvSpPr>
        <p:spPr>
          <a:xfrm flipH="1">
            <a:off x="5844997" y="6878101"/>
            <a:ext cx="14282807" cy="4746396"/>
          </a:xfrm>
          <a:custGeom>
            <a:avLst/>
            <a:gdLst/>
            <a:ahLst/>
            <a:cxnLst>
              <a:cxn ang="0">
                <a:pos x="wd2" y="hd2"/>
              </a:cxn>
              <a:cxn ang="5400000">
                <a:pos x="wd2" y="hd2"/>
              </a:cxn>
              <a:cxn ang="10800000">
                <a:pos x="wd2" y="hd2"/>
              </a:cxn>
              <a:cxn ang="16200000">
                <a:pos x="wd2" y="hd2"/>
              </a:cxn>
            </a:cxnLst>
            <a:rect l="0" t="0" r="r" b="b"/>
            <a:pathLst>
              <a:path w="21600" h="21593" fill="norm" stroke="1" extrusionOk="0">
                <a:moveTo>
                  <a:pt x="21544" y="35"/>
                </a:moveTo>
                <a:cubicBezTo>
                  <a:pt x="19718" y="26"/>
                  <a:pt x="10470" y="9"/>
                  <a:pt x="8651" y="0"/>
                </a:cubicBezTo>
                <a:cubicBezTo>
                  <a:pt x="8387" y="0"/>
                  <a:pt x="8137" y="9"/>
                  <a:pt x="7880" y="61"/>
                </a:cubicBezTo>
                <a:cubicBezTo>
                  <a:pt x="5714" y="481"/>
                  <a:pt x="3958" y="2949"/>
                  <a:pt x="3749" y="5881"/>
                </a:cubicBezTo>
                <a:cubicBezTo>
                  <a:pt x="3617" y="7833"/>
                  <a:pt x="4076" y="9470"/>
                  <a:pt x="5103" y="10765"/>
                </a:cubicBezTo>
                <a:cubicBezTo>
                  <a:pt x="5916" y="11789"/>
                  <a:pt x="6908" y="12288"/>
                  <a:pt x="8054" y="12288"/>
                </a:cubicBezTo>
                <a:cubicBezTo>
                  <a:pt x="9790" y="12305"/>
                  <a:pt x="11526" y="12314"/>
                  <a:pt x="13261" y="12323"/>
                </a:cubicBezTo>
                <a:cubicBezTo>
                  <a:pt x="13435" y="12332"/>
                  <a:pt x="13615" y="12332"/>
                  <a:pt x="13796" y="12367"/>
                </a:cubicBezTo>
                <a:cubicBezTo>
                  <a:pt x="15080" y="12550"/>
                  <a:pt x="15948" y="14301"/>
                  <a:pt x="15615" y="16034"/>
                </a:cubicBezTo>
                <a:cubicBezTo>
                  <a:pt x="15310" y="17653"/>
                  <a:pt x="14199" y="18572"/>
                  <a:pt x="13220" y="18554"/>
                </a:cubicBezTo>
                <a:cubicBezTo>
                  <a:pt x="11401" y="18519"/>
                  <a:pt x="1826" y="18519"/>
                  <a:pt x="0" y="18519"/>
                </a:cubicBezTo>
                <a:cubicBezTo>
                  <a:pt x="0" y="21565"/>
                  <a:pt x="0" y="21565"/>
                  <a:pt x="0" y="21565"/>
                </a:cubicBezTo>
                <a:cubicBezTo>
                  <a:pt x="1062" y="21565"/>
                  <a:pt x="9873" y="21574"/>
                  <a:pt x="10942" y="21582"/>
                </a:cubicBezTo>
                <a:cubicBezTo>
                  <a:pt x="11623" y="21582"/>
                  <a:pt x="12310" y="21574"/>
                  <a:pt x="12997" y="21591"/>
                </a:cubicBezTo>
                <a:cubicBezTo>
                  <a:pt x="13365" y="21600"/>
                  <a:pt x="13727" y="21574"/>
                  <a:pt x="14088" y="21460"/>
                </a:cubicBezTo>
                <a:cubicBezTo>
                  <a:pt x="16733" y="20681"/>
                  <a:pt x="18427" y="17180"/>
                  <a:pt x="17830" y="13706"/>
                </a:cubicBezTo>
                <a:cubicBezTo>
                  <a:pt x="17399" y="11159"/>
                  <a:pt x="15671" y="9312"/>
                  <a:pt x="13713" y="9303"/>
                </a:cubicBezTo>
                <a:cubicBezTo>
                  <a:pt x="11894" y="9286"/>
                  <a:pt x="10074" y="9277"/>
                  <a:pt x="8255" y="9260"/>
                </a:cubicBezTo>
                <a:cubicBezTo>
                  <a:pt x="8130" y="9260"/>
                  <a:pt x="8012" y="9251"/>
                  <a:pt x="7887" y="9225"/>
                </a:cubicBezTo>
                <a:cubicBezTo>
                  <a:pt x="6547" y="9015"/>
                  <a:pt x="5693" y="7212"/>
                  <a:pt x="6089" y="5426"/>
                </a:cubicBezTo>
                <a:cubicBezTo>
                  <a:pt x="6408" y="4008"/>
                  <a:pt x="7367" y="3037"/>
                  <a:pt x="8436" y="3046"/>
                </a:cubicBezTo>
                <a:cubicBezTo>
                  <a:pt x="10290" y="3054"/>
                  <a:pt x="19552" y="3072"/>
                  <a:pt x="21392" y="3081"/>
                </a:cubicBezTo>
                <a:cubicBezTo>
                  <a:pt x="21461" y="3081"/>
                  <a:pt x="21531" y="3081"/>
                  <a:pt x="21600" y="3072"/>
                </a:cubicBezTo>
                <a:cubicBezTo>
                  <a:pt x="21600" y="35"/>
                  <a:pt x="21600" y="35"/>
                  <a:pt x="21600" y="35"/>
                </a:cubicBezTo>
                <a:cubicBezTo>
                  <a:pt x="21579" y="35"/>
                  <a:pt x="21558" y="35"/>
                  <a:pt x="21544" y="35"/>
                </a:cubicBezTo>
                <a:close/>
                <a:moveTo>
                  <a:pt x="1222" y="20235"/>
                </a:moveTo>
                <a:cubicBezTo>
                  <a:pt x="583" y="20235"/>
                  <a:pt x="583" y="20235"/>
                  <a:pt x="583" y="20235"/>
                </a:cubicBezTo>
                <a:cubicBezTo>
                  <a:pt x="583" y="19911"/>
                  <a:pt x="583" y="19911"/>
                  <a:pt x="583" y="19911"/>
                </a:cubicBezTo>
                <a:cubicBezTo>
                  <a:pt x="1222" y="19911"/>
                  <a:pt x="1222" y="19911"/>
                  <a:pt x="1222" y="19911"/>
                </a:cubicBezTo>
                <a:lnTo>
                  <a:pt x="1222" y="20235"/>
                </a:lnTo>
                <a:close/>
                <a:moveTo>
                  <a:pt x="2486" y="20235"/>
                </a:moveTo>
                <a:cubicBezTo>
                  <a:pt x="1847" y="20235"/>
                  <a:pt x="1847" y="20235"/>
                  <a:pt x="1847" y="20235"/>
                </a:cubicBezTo>
                <a:cubicBezTo>
                  <a:pt x="1847" y="19911"/>
                  <a:pt x="1847" y="19911"/>
                  <a:pt x="1847" y="19911"/>
                </a:cubicBezTo>
                <a:cubicBezTo>
                  <a:pt x="2486" y="19911"/>
                  <a:pt x="2486" y="19911"/>
                  <a:pt x="2486" y="19911"/>
                </a:cubicBezTo>
                <a:lnTo>
                  <a:pt x="2486" y="20235"/>
                </a:lnTo>
                <a:close/>
                <a:moveTo>
                  <a:pt x="3694" y="20235"/>
                </a:moveTo>
                <a:cubicBezTo>
                  <a:pt x="3055" y="20235"/>
                  <a:pt x="3055" y="20235"/>
                  <a:pt x="3055" y="20235"/>
                </a:cubicBezTo>
                <a:cubicBezTo>
                  <a:pt x="3055" y="19911"/>
                  <a:pt x="3055" y="19911"/>
                  <a:pt x="3055" y="19911"/>
                </a:cubicBezTo>
                <a:cubicBezTo>
                  <a:pt x="3694" y="19911"/>
                  <a:pt x="3694" y="19911"/>
                  <a:pt x="3694" y="19911"/>
                </a:cubicBezTo>
                <a:lnTo>
                  <a:pt x="3694" y="20235"/>
                </a:lnTo>
                <a:close/>
                <a:moveTo>
                  <a:pt x="4874" y="20235"/>
                </a:moveTo>
                <a:cubicBezTo>
                  <a:pt x="4235" y="20235"/>
                  <a:pt x="4235" y="20235"/>
                  <a:pt x="4235" y="20235"/>
                </a:cubicBezTo>
                <a:cubicBezTo>
                  <a:pt x="4235" y="19911"/>
                  <a:pt x="4235" y="19911"/>
                  <a:pt x="4235" y="19911"/>
                </a:cubicBezTo>
                <a:cubicBezTo>
                  <a:pt x="4874" y="19911"/>
                  <a:pt x="4874" y="19911"/>
                  <a:pt x="4874" y="19911"/>
                </a:cubicBezTo>
                <a:lnTo>
                  <a:pt x="4874" y="20235"/>
                </a:lnTo>
                <a:close/>
                <a:moveTo>
                  <a:pt x="6096" y="20235"/>
                </a:moveTo>
                <a:cubicBezTo>
                  <a:pt x="5457" y="20235"/>
                  <a:pt x="5457" y="20235"/>
                  <a:pt x="5457" y="20235"/>
                </a:cubicBezTo>
                <a:cubicBezTo>
                  <a:pt x="5457" y="19911"/>
                  <a:pt x="5457" y="19911"/>
                  <a:pt x="5457" y="19911"/>
                </a:cubicBezTo>
                <a:cubicBezTo>
                  <a:pt x="6096" y="19911"/>
                  <a:pt x="6096" y="19911"/>
                  <a:pt x="6096" y="19911"/>
                </a:cubicBezTo>
                <a:lnTo>
                  <a:pt x="6096" y="20235"/>
                </a:lnTo>
                <a:close/>
                <a:moveTo>
                  <a:pt x="7276" y="20235"/>
                </a:moveTo>
                <a:cubicBezTo>
                  <a:pt x="6638" y="20235"/>
                  <a:pt x="6638" y="20235"/>
                  <a:pt x="6638" y="20235"/>
                </a:cubicBezTo>
                <a:cubicBezTo>
                  <a:pt x="6638" y="19911"/>
                  <a:pt x="6638" y="19911"/>
                  <a:pt x="6638" y="19911"/>
                </a:cubicBezTo>
                <a:cubicBezTo>
                  <a:pt x="7276" y="19911"/>
                  <a:pt x="7276" y="19911"/>
                  <a:pt x="7276" y="19911"/>
                </a:cubicBezTo>
                <a:lnTo>
                  <a:pt x="7276" y="20235"/>
                </a:lnTo>
                <a:close/>
                <a:moveTo>
                  <a:pt x="8478" y="20235"/>
                </a:moveTo>
                <a:cubicBezTo>
                  <a:pt x="8276" y="20226"/>
                  <a:pt x="8089" y="20226"/>
                  <a:pt x="7873" y="20226"/>
                </a:cubicBezTo>
                <a:cubicBezTo>
                  <a:pt x="7873" y="20130"/>
                  <a:pt x="7873" y="20033"/>
                  <a:pt x="7873" y="19911"/>
                </a:cubicBezTo>
                <a:cubicBezTo>
                  <a:pt x="8089" y="19920"/>
                  <a:pt x="8290" y="19920"/>
                  <a:pt x="8491" y="19920"/>
                </a:cubicBezTo>
                <a:cubicBezTo>
                  <a:pt x="8491" y="20016"/>
                  <a:pt x="8484" y="20103"/>
                  <a:pt x="8478" y="20235"/>
                </a:cubicBezTo>
                <a:close/>
                <a:moveTo>
                  <a:pt x="9720" y="20243"/>
                </a:moveTo>
                <a:cubicBezTo>
                  <a:pt x="9519" y="20235"/>
                  <a:pt x="9325" y="20235"/>
                  <a:pt x="9116" y="20235"/>
                </a:cubicBezTo>
                <a:cubicBezTo>
                  <a:pt x="9123" y="20130"/>
                  <a:pt x="9123" y="20033"/>
                  <a:pt x="9130" y="19920"/>
                </a:cubicBezTo>
                <a:cubicBezTo>
                  <a:pt x="9325" y="19928"/>
                  <a:pt x="9519" y="19928"/>
                  <a:pt x="9734" y="19928"/>
                </a:cubicBezTo>
                <a:cubicBezTo>
                  <a:pt x="9727" y="20042"/>
                  <a:pt x="9720" y="20138"/>
                  <a:pt x="9720" y="20243"/>
                </a:cubicBezTo>
                <a:close/>
                <a:moveTo>
                  <a:pt x="10352" y="20226"/>
                </a:moveTo>
                <a:cubicBezTo>
                  <a:pt x="10359" y="20130"/>
                  <a:pt x="10359" y="20033"/>
                  <a:pt x="10366" y="19920"/>
                </a:cubicBezTo>
                <a:cubicBezTo>
                  <a:pt x="10470" y="19911"/>
                  <a:pt x="10574" y="19902"/>
                  <a:pt x="10672" y="19902"/>
                </a:cubicBezTo>
                <a:cubicBezTo>
                  <a:pt x="10769" y="19902"/>
                  <a:pt x="10859" y="19902"/>
                  <a:pt x="10977" y="19911"/>
                </a:cubicBezTo>
                <a:cubicBezTo>
                  <a:pt x="10977" y="20007"/>
                  <a:pt x="10977" y="20112"/>
                  <a:pt x="10977" y="20226"/>
                </a:cubicBezTo>
                <a:cubicBezTo>
                  <a:pt x="10762" y="20226"/>
                  <a:pt x="10567" y="20226"/>
                  <a:pt x="10352" y="20226"/>
                </a:cubicBezTo>
                <a:close/>
                <a:moveTo>
                  <a:pt x="11595" y="20217"/>
                </a:moveTo>
                <a:cubicBezTo>
                  <a:pt x="11595" y="20095"/>
                  <a:pt x="11595" y="19998"/>
                  <a:pt x="11595" y="19876"/>
                </a:cubicBezTo>
                <a:cubicBezTo>
                  <a:pt x="11803" y="19858"/>
                  <a:pt x="11998" y="19841"/>
                  <a:pt x="12220" y="19823"/>
                </a:cubicBezTo>
                <a:cubicBezTo>
                  <a:pt x="12220" y="19946"/>
                  <a:pt x="12227" y="20033"/>
                  <a:pt x="12227" y="20147"/>
                </a:cubicBezTo>
                <a:cubicBezTo>
                  <a:pt x="12019" y="20235"/>
                  <a:pt x="11824" y="20173"/>
                  <a:pt x="11595" y="20217"/>
                </a:cubicBezTo>
                <a:close/>
                <a:moveTo>
                  <a:pt x="12845" y="20112"/>
                </a:moveTo>
                <a:cubicBezTo>
                  <a:pt x="12838" y="19998"/>
                  <a:pt x="12838" y="19902"/>
                  <a:pt x="12831" y="19780"/>
                </a:cubicBezTo>
                <a:cubicBezTo>
                  <a:pt x="13046" y="19762"/>
                  <a:pt x="13247" y="19745"/>
                  <a:pt x="13456" y="19718"/>
                </a:cubicBezTo>
                <a:cubicBezTo>
                  <a:pt x="13463" y="19823"/>
                  <a:pt x="13470" y="19920"/>
                  <a:pt x="13484" y="20033"/>
                </a:cubicBezTo>
                <a:cubicBezTo>
                  <a:pt x="13275" y="20121"/>
                  <a:pt x="13074" y="20086"/>
                  <a:pt x="12845" y="20112"/>
                </a:cubicBezTo>
                <a:close/>
                <a:moveTo>
                  <a:pt x="14108" y="19998"/>
                </a:moveTo>
                <a:cubicBezTo>
                  <a:pt x="14095" y="19867"/>
                  <a:pt x="14081" y="19762"/>
                  <a:pt x="14067" y="19657"/>
                </a:cubicBezTo>
                <a:cubicBezTo>
                  <a:pt x="14268" y="19578"/>
                  <a:pt x="14449" y="19500"/>
                  <a:pt x="14643" y="19421"/>
                </a:cubicBezTo>
                <a:cubicBezTo>
                  <a:pt x="14678" y="19508"/>
                  <a:pt x="14705" y="19596"/>
                  <a:pt x="14740" y="19727"/>
                </a:cubicBezTo>
                <a:cubicBezTo>
                  <a:pt x="14532" y="19815"/>
                  <a:pt x="14331" y="19902"/>
                  <a:pt x="14108" y="19998"/>
                </a:cubicBezTo>
                <a:close/>
                <a:moveTo>
                  <a:pt x="15316" y="19307"/>
                </a:moveTo>
                <a:cubicBezTo>
                  <a:pt x="15275" y="19202"/>
                  <a:pt x="15233" y="19123"/>
                  <a:pt x="15185" y="19027"/>
                </a:cubicBezTo>
                <a:cubicBezTo>
                  <a:pt x="15351" y="18861"/>
                  <a:pt x="15511" y="18703"/>
                  <a:pt x="15684" y="18519"/>
                </a:cubicBezTo>
                <a:cubicBezTo>
                  <a:pt x="15747" y="18607"/>
                  <a:pt x="15796" y="18659"/>
                  <a:pt x="15865" y="18756"/>
                </a:cubicBezTo>
                <a:cubicBezTo>
                  <a:pt x="15678" y="18948"/>
                  <a:pt x="15504" y="19114"/>
                  <a:pt x="15316" y="19307"/>
                </a:cubicBezTo>
                <a:close/>
                <a:moveTo>
                  <a:pt x="16934" y="16576"/>
                </a:moveTo>
                <a:cubicBezTo>
                  <a:pt x="16837" y="16550"/>
                  <a:pt x="16775" y="16524"/>
                  <a:pt x="16691" y="16506"/>
                </a:cubicBezTo>
                <a:cubicBezTo>
                  <a:pt x="16726" y="16226"/>
                  <a:pt x="16761" y="15964"/>
                  <a:pt x="16795" y="15684"/>
                </a:cubicBezTo>
                <a:cubicBezTo>
                  <a:pt x="16886" y="15692"/>
                  <a:pt x="16955" y="15701"/>
                  <a:pt x="17052" y="15719"/>
                </a:cubicBezTo>
                <a:cubicBezTo>
                  <a:pt x="17011" y="16007"/>
                  <a:pt x="16976" y="16279"/>
                  <a:pt x="16934" y="16576"/>
                </a:cubicBezTo>
                <a:close/>
                <a:moveTo>
                  <a:pt x="17052" y="14835"/>
                </a:moveTo>
                <a:cubicBezTo>
                  <a:pt x="16955" y="14861"/>
                  <a:pt x="16886" y="14878"/>
                  <a:pt x="16802" y="14896"/>
                </a:cubicBezTo>
                <a:cubicBezTo>
                  <a:pt x="16775" y="14625"/>
                  <a:pt x="16740" y="14371"/>
                  <a:pt x="16705" y="14091"/>
                </a:cubicBezTo>
                <a:cubicBezTo>
                  <a:pt x="16788" y="14056"/>
                  <a:pt x="16858" y="14021"/>
                  <a:pt x="16955" y="13986"/>
                </a:cubicBezTo>
                <a:cubicBezTo>
                  <a:pt x="16990" y="14275"/>
                  <a:pt x="17018" y="14537"/>
                  <a:pt x="17052" y="14835"/>
                </a:cubicBezTo>
                <a:close/>
                <a:moveTo>
                  <a:pt x="16462" y="12428"/>
                </a:moveTo>
                <a:cubicBezTo>
                  <a:pt x="16566" y="12682"/>
                  <a:pt x="16663" y="12927"/>
                  <a:pt x="16761" y="13181"/>
                </a:cubicBezTo>
                <a:cubicBezTo>
                  <a:pt x="16677" y="13242"/>
                  <a:pt x="16608" y="13286"/>
                  <a:pt x="16532" y="13338"/>
                </a:cubicBezTo>
                <a:cubicBezTo>
                  <a:pt x="16441" y="13102"/>
                  <a:pt x="16344" y="12874"/>
                  <a:pt x="16247" y="12629"/>
                </a:cubicBezTo>
                <a:cubicBezTo>
                  <a:pt x="16316" y="12568"/>
                  <a:pt x="16379" y="12515"/>
                  <a:pt x="16462" y="12428"/>
                </a:cubicBezTo>
                <a:close/>
                <a:moveTo>
                  <a:pt x="16476" y="17250"/>
                </a:moveTo>
                <a:cubicBezTo>
                  <a:pt x="16545" y="17303"/>
                  <a:pt x="16615" y="17355"/>
                  <a:pt x="16698" y="17408"/>
                </a:cubicBezTo>
                <a:cubicBezTo>
                  <a:pt x="16566" y="17662"/>
                  <a:pt x="16448" y="17889"/>
                  <a:pt x="16316" y="18152"/>
                </a:cubicBezTo>
                <a:cubicBezTo>
                  <a:pt x="16240" y="18064"/>
                  <a:pt x="16184" y="18003"/>
                  <a:pt x="16122" y="17933"/>
                </a:cubicBezTo>
                <a:cubicBezTo>
                  <a:pt x="16247" y="17705"/>
                  <a:pt x="16351" y="17487"/>
                  <a:pt x="16476" y="17250"/>
                </a:cubicBezTo>
                <a:close/>
                <a:moveTo>
                  <a:pt x="15580" y="11255"/>
                </a:moveTo>
                <a:cubicBezTo>
                  <a:pt x="15775" y="11378"/>
                  <a:pt x="15907" y="11579"/>
                  <a:pt x="16066" y="11771"/>
                </a:cubicBezTo>
                <a:cubicBezTo>
                  <a:pt x="16011" y="11868"/>
                  <a:pt x="15962" y="11938"/>
                  <a:pt x="15900" y="12025"/>
                </a:cubicBezTo>
                <a:cubicBezTo>
                  <a:pt x="15747" y="11859"/>
                  <a:pt x="15601" y="11693"/>
                  <a:pt x="15441" y="11518"/>
                </a:cubicBezTo>
                <a:cubicBezTo>
                  <a:pt x="15490" y="11413"/>
                  <a:pt x="15532" y="11343"/>
                  <a:pt x="15580" y="11255"/>
                </a:cubicBezTo>
                <a:close/>
                <a:moveTo>
                  <a:pt x="14414" y="10599"/>
                </a:moveTo>
                <a:cubicBezTo>
                  <a:pt x="14657" y="10564"/>
                  <a:pt x="14837" y="10721"/>
                  <a:pt x="15046" y="10826"/>
                </a:cubicBezTo>
                <a:cubicBezTo>
                  <a:pt x="15004" y="10940"/>
                  <a:pt x="14969" y="11028"/>
                  <a:pt x="14935" y="11124"/>
                </a:cubicBezTo>
                <a:cubicBezTo>
                  <a:pt x="14747" y="11045"/>
                  <a:pt x="14581" y="10966"/>
                  <a:pt x="14386" y="10879"/>
                </a:cubicBezTo>
                <a:cubicBezTo>
                  <a:pt x="14393" y="10800"/>
                  <a:pt x="14407" y="10704"/>
                  <a:pt x="14414" y="10599"/>
                </a:cubicBezTo>
                <a:close/>
                <a:moveTo>
                  <a:pt x="13178" y="10494"/>
                </a:moveTo>
                <a:cubicBezTo>
                  <a:pt x="13386" y="10494"/>
                  <a:pt x="13581" y="10494"/>
                  <a:pt x="13789" y="10494"/>
                </a:cubicBezTo>
                <a:cubicBezTo>
                  <a:pt x="13782" y="10607"/>
                  <a:pt x="13775" y="10704"/>
                  <a:pt x="13775" y="10809"/>
                </a:cubicBezTo>
                <a:cubicBezTo>
                  <a:pt x="13567" y="10809"/>
                  <a:pt x="13372" y="10809"/>
                  <a:pt x="13157" y="10800"/>
                </a:cubicBezTo>
                <a:cubicBezTo>
                  <a:pt x="13164" y="10677"/>
                  <a:pt x="13171" y="10599"/>
                  <a:pt x="13178" y="10494"/>
                </a:cubicBezTo>
                <a:close/>
                <a:moveTo>
                  <a:pt x="12553" y="10476"/>
                </a:moveTo>
                <a:cubicBezTo>
                  <a:pt x="12546" y="10599"/>
                  <a:pt x="12539" y="10686"/>
                  <a:pt x="12539" y="10809"/>
                </a:cubicBezTo>
                <a:cubicBezTo>
                  <a:pt x="12338" y="10818"/>
                  <a:pt x="12143" y="10835"/>
                  <a:pt x="11928" y="10844"/>
                </a:cubicBezTo>
                <a:cubicBezTo>
                  <a:pt x="11928" y="10730"/>
                  <a:pt x="11928" y="10642"/>
                  <a:pt x="11921" y="10511"/>
                </a:cubicBezTo>
                <a:cubicBezTo>
                  <a:pt x="12130" y="10450"/>
                  <a:pt x="12324" y="10485"/>
                  <a:pt x="12553" y="10476"/>
                </a:cubicBezTo>
                <a:close/>
                <a:moveTo>
                  <a:pt x="10685" y="10537"/>
                </a:moveTo>
                <a:cubicBezTo>
                  <a:pt x="10894" y="10537"/>
                  <a:pt x="11095" y="10537"/>
                  <a:pt x="11303" y="10537"/>
                </a:cubicBezTo>
                <a:cubicBezTo>
                  <a:pt x="11303" y="10634"/>
                  <a:pt x="11296" y="10730"/>
                  <a:pt x="11296" y="10861"/>
                </a:cubicBezTo>
                <a:cubicBezTo>
                  <a:pt x="11081" y="10861"/>
                  <a:pt x="10894" y="10861"/>
                  <a:pt x="10678" y="10861"/>
                </a:cubicBezTo>
                <a:cubicBezTo>
                  <a:pt x="10685" y="10756"/>
                  <a:pt x="10685" y="10660"/>
                  <a:pt x="10685" y="10537"/>
                </a:cubicBezTo>
                <a:close/>
                <a:moveTo>
                  <a:pt x="9457" y="10581"/>
                </a:moveTo>
                <a:cubicBezTo>
                  <a:pt x="9651" y="10581"/>
                  <a:pt x="9852" y="10581"/>
                  <a:pt x="10061" y="10581"/>
                </a:cubicBezTo>
                <a:cubicBezTo>
                  <a:pt x="10054" y="10695"/>
                  <a:pt x="10054" y="10774"/>
                  <a:pt x="10047" y="10888"/>
                </a:cubicBezTo>
                <a:cubicBezTo>
                  <a:pt x="9845" y="10888"/>
                  <a:pt x="9651" y="10888"/>
                  <a:pt x="9443" y="10888"/>
                </a:cubicBezTo>
                <a:cubicBezTo>
                  <a:pt x="9443" y="10782"/>
                  <a:pt x="9450" y="10695"/>
                  <a:pt x="9457" y="10581"/>
                </a:cubicBezTo>
                <a:close/>
                <a:moveTo>
                  <a:pt x="8207" y="10572"/>
                </a:moveTo>
                <a:cubicBezTo>
                  <a:pt x="8422" y="10572"/>
                  <a:pt x="8616" y="10572"/>
                  <a:pt x="8825" y="10572"/>
                </a:cubicBezTo>
                <a:cubicBezTo>
                  <a:pt x="8818" y="10686"/>
                  <a:pt x="8825" y="10765"/>
                  <a:pt x="8825" y="10888"/>
                </a:cubicBezTo>
                <a:cubicBezTo>
                  <a:pt x="8603" y="10923"/>
                  <a:pt x="8401" y="10896"/>
                  <a:pt x="8172" y="10888"/>
                </a:cubicBezTo>
                <a:cubicBezTo>
                  <a:pt x="8186" y="10765"/>
                  <a:pt x="8200" y="10677"/>
                  <a:pt x="8207" y="10572"/>
                </a:cubicBezTo>
                <a:close/>
                <a:moveTo>
                  <a:pt x="7006" y="10380"/>
                </a:moveTo>
                <a:cubicBezTo>
                  <a:pt x="7207" y="10424"/>
                  <a:pt x="7387" y="10467"/>
                  <a:pt x="7603" y="10511"/>
                </a:cubicBezTo>
                <a:cubicBezTo>
                  <a:pt x="7589" y="10625"/>
                  <a:pt x="7575" y="10721"/>
                  <a:pt x="7561" y="10826"/>
                </a:cubicBezTo>
                <a:cubicBezTo>
                  <a:pt x="7339" y="10826"/>
                  <a:pt x="7144" y="10782"/>
                  <a:pt x="6929" y="10695"/>
                </a:cubicBezTo>
                <a:cubicBezTo>
                  <a:pt x="6957" y="10581"/>
                  <a:pt x="6985" y="10485"/>
                  <a:pt x="7006" y="10380"/>
                </a:cubicBezTo>
                <a:close/>
                <a:moveTo>
                  <a:pt x="4930" y="5120"/>
                </a:moveTo>
                <a:cubicBezTo>
                  <a:pt x="5027" y="5146"/>
                  <a:pt x="5096" y="5172"/>
                  <a:pt x="5180" y="5199"/>
                </a:cubicBezTo>
                <a:cubicBezTo>
                  <a:pt x="5131" y="5479"/>
                  <a:pt x="5096" y="5733"/>
                  <a:pt x="5055" y="6013"/>
                </a:cubicBezTo>
                <a:cubicBezTo>
                  <a:pt x="4964" y="5995"/>
                  <a:pt x="4895" y="5986"/>
                  <a:pt x="4805" y="5978"/>
                </a:cubicBezTo>
                <a:cubicBezTo>
                  <a:pt x="4846" y="5680"/>
                  <a:pt x="4888" y="5418"/>
                  <a:pt x="4930" y="5120"/>
                </a:cubicBezTo>
                <a:close/>
                <a:moveTo>
                  <a:pt x="4798" y="6844"/>
                </a:moveTo>
                <a:cubicBezTo>
                  <a:pt x="4888" y="6827"/>
                  <a:pt x="4950" y="6827"/>
                  <a:pt x="5034" y="6809"/>
                </a:cubicBezTo>
                <a:cubicBezTo>
                  <a:pt x="5068" y="7080"/>
                  <a:pt x="5089" y="7334"/>
                  <a:pt x="5117" y="7614"/>
                </a:cubicBezTo>
                <a:cubicBezTo>
                  <a:pt x="5034" y="7641"/>
                  <a:pt x="4971" y="7667"/>
                  <a:pt x="4895" y="7702"/>
                </a:cubicBezTo>
                <a:cubicBezTo>
                  <a:pt x="4819" y="7430"/>
                  <a:pt x="4798" y="7150"/>
                  <a:pt x="4798" y="6844"/>
                </a:cubicBezTo>
                <a:close/>
                <a:moveTo>
                  <a:pt x="5409" y="9251"/>
                </a:moveTo>
                <a:cubicBezTo>
                  <a:pt x="5298" y="8997"/>
                  <a:pt x="5193" y="8770"/>
                  <a:pt x="5075" y="8516"/>
                </a:cubicBezTo>
                <a:cubicBezTo>
                  <a:pt x="5173" y="8446"/>
                  <a:pt x="5235" y="8402"/>
                  <a:pt x="5311" y="8358"/>
                </a:cubicBezTo>
                <a:cubicBezTo>
                  <a:pt x="5409" y="8577"/>
                  <a:pt x="5506" y="8796"/>
                  <a:pt x="5610" y="9032"/>
                </a:cubicBezTo>
                <a:cubicBezTo>
                  <a:pt x="5554" y="9093"/>
                  <a:pt x="5492" y="9155"/>
                  <a:pt x="5409" y="9251"/>
                </a:cubicBezTo>
                <a:close/>
                <a:moveTo>
                  <a:pt x="5388" y="4429"/>
                </a:moveTo>
                <a:cubicBezTo>
                  <a:pt x="5311" y="4385"/>
                  <a:pt x="5249" y="4350"/>
                  <a:pt x="5173" y="4315"/>
                </a:cubicBezTo>
                <a:cubicBezTo>
                  <a:pt x="5242" y="4026"/>
                  <a:pt x="5360" y="3790"/>
                  <a:pt x="5492" y="3536"/>
                </a:cubicBezTo>
                <a:cubicBezTo>
                  <a:pt x="5554" y="3588"/>
                  <a:pt x="5624" y="3641"/>
                  <a:pt x="5700" y="3693"/>
                </a:cubicBezTo>
                <a:cubicBezTo>
                  <a:pt x="5596" y="3947"/>
                  <a:pt x="5492" y="4175"/>
                  <a:pt x="5388" y="4429"/>
                </a:cubicBezTo>
                <a:close/>
                <a:moveTo>
                  <a:pt x="6006" y="9592"/>
                </a:moveTo>
                <a:cubicBezTo>
                  <a:pt x="6172" y="9759"/>
                  <a:pt x="6325" y="9907"/>
                  <a:pt x="6478" y="10056"/>
                </a:cubicBezTo>
                <a:cubicBezTo>
                  <a:pt x="6443" y="10152"/>
                  <a:pt x="6402" y="10240"/>
                  <a:pt x="6346" y="10362"/>
                </a:cubicBezTo>
                <a:cubicBezTo>
                  <a:pt x="6172" y="10187"/>
                  <a:pt x="6006" y="10030"/>
                  <a:pt x="5832" y="9864"/>
                </a:cubicBezTo>
                <a:cubicBezTo>
                  <a:pt x="5895" y="9759"/>
                  <a:pt x="5950" y="9688"/>
                  <a:pt x="6006" y="9592"/>
                </a:cubicBezTo>
                <a:close/>
                <a:moveTo>
                  <a:pt x="6089" y="3089"/>
                </a:moveTo>
                <a:cubicBezTo>
                  <a:pt x="6027" y="2993"/>
                  <a:pt x="5971" y="2923"/>
                  <a:pt x="5929" y="2862"/>
                </a:cubicBezTo>
                <a:cubicBezTo>
                  <a:pt x="6082" y="2643"/>
                  <a:pt x="6228" y="2451"/>
                  <a:pt x="6388" y="2223"/>
                </a:cubicBezTo>
                <a:cubicBezTo>
                  <a:pt x="6450" y="2337"/>
                  <a:pt x="6499" y="2416"/>
                  <a:pt x="6547" y="2494"/>
                </a:cubicBezTo>
                <a:cubicBezTo>
                  <a:pt x="6395" y="2687"/>
                  <a:pt x="6256" y="2871"/>
                  <a:pt x="6089" y="3089"/>
                </a:cubicBezTo>
                <a:close/>
                <a:moveTo>
                  <a:pt x="7068" y="2092"/>
                </a:moveTo>
                <a:cubicBezTo>
                  <a:pt x="7033" y="1995"/>
                  <a:pt x="7006" y="1899"/>
                  <a:pt x="6971" y="1777"/>
                </a:cubicBezTo>
                <a:cubicBezTo>
                  <a:pt x="7179" y="1680"/>
                  <a:pt x="7374" y="1593"/>
                  <a:pt x="7596" y="1497"/>
                </a:cubicBezTo>
                <a:cubicBezTo>
                  <a:pt x="7610" y="1619"/>
                  <a:pt x="7630" y="1724"/>
                  <a:pt x="7644" y="1829"/>
                </a:cubicBezTo>
                <a:cubicBezTo>
                  <a:pt x="7436" y="1917"/>
                  <a:pt x="7262" y="2004"/>
                  <a:pt x="7068" y="2092"/>
                </a:cubicBezTo>
                <a:close/>
                <a:moveTo>
                  <a:pt x="8846" y="1715"/>
                </a:moveTo>
                <a:cubicBezTo>
                  <a:pt x="8644" y="1715"/>
                  <a:pt x="8450" y="1707"/>
                  <a:pt x="8248" y="1707"/>
                </a:cubicBezTo>
                <a:cubicBezTo>
                  <a:pt x="8241" y="1610"/>
                  <a:pt x="8235" y="1523"/>
                  <a:pt x="8228" y="1392"/>
                </a:cubicBezTo>
                <a:cubicBezTo>
                  <a:pt x="8450" y="1374"/>
                  <a:pt x="8651" y="1374"/>
                  <a:pt x="8866" y="1357"/>
                </a:cubicBezTo>
                <a:cubicBezTo>
                  <a:pt x="8859" y="1488"/>
                  <a:pt x="8852" y="1584"/>
                  <a:pt x="8846" y="1715"/>
                </a:cubicBezTo>
                <a:close/>
                <a:moveTo>
                  <a:pt x="10095" y="1724"/>
                </a:moveTo>
                <a:cubicBezTo>
                  <a:pt x="9984" y="1724"/>
                  <a:pt x="9887" y="1724"/>
                  <a:pt x="9790" y="1715"/>
                </a:cubicBezTo>
                <a:cubicBezTo>
                  <a:pt x="9693" y="1715"/>
                  <a:pt x="9602" y="1715"/>
                  <a:pt x="9484" y="1715"/>
                </a:cubicBezTo>
                <a:cubicBezTo>
                  <a:pt x="9491" y="1593"/>
                  <a:pt x="9498" y="1488"/>
                  <a:pt x="9505" y="1374"/>
                </a:cubicBezTo>
                <a:cubicBezTo>
                  <a:pt x="9700" y="1383"/>
                  <a:pt x="9894" y="1383"/>
                  <a:pt x="10109" y="1383"/>
                </a:cubicBezTo>
                <a:cubicBezTo>
                  <a:pt x="10102" y="1497"/>
                  <a:pt x="10102" y="1593"/>
                  <a:pt x="10095" y="1724"/>
                </a:cubicBezTo>
                <a:close/>
                <a:moveTo>
                  <a:pt x="11324" y="1733"/>
                </a:moveTo>
                <a:cubicBezTo>
                  <a:pt x="11116" y="1733"/>
                  <a:pt x="10935" y="1733"/>
                  <a:pt x="10727" y="1733"/>
                </a:cubicBezTo>
                <a:cubicBezTo>
                  <a:pt x="10734" y="1628"/>
                  <a:pt x="10734" y="1532"/>
                  <a:pt x="10741" y="1409"/>
                </a:cubicBezTo>
                <a:cubicBezTo>
                  <a:pt x="10935" y="1418"/>
                  <a:pt x="11130" y="1418"/>
                  <a:pt x="11338" y="1418"/>
                </a:cubicBezTo>
                <a:cubicBezTo>
                  <a:pt x="11331" y="1523"/>
                  <a:pt x="11331" y="1619"/>
                  <a:pt x="11324" y="1733"/>
                </a:cubicBezTo>
                <a:close/>
                <a:moveTo>
                  <a:pt x="12574" y="1750"/>
                </a:moveTo>
                <a:cubicBezTo>
                  <a:pt x="12373" y="1750"/>
                  <a:pt x="12178" y="1750"/>
                  <a:pt x="11970" y="1750"/>
                </a:cubicBezTo>
                <a:cubicBezTo>
                  <a:pt x="11970" y="1654"/>
                  <a:pt x="11977" y="1549"/>
                  <a:pt x="11984" y="1435"/>
                </a:cubicBezTo>
                <a:cubicBezTo>
                  <a:pt x="12178" y="1435"/>
                  <a:pt x="12373" y="1435"/>
                  <a:pt x="12588" y="1435"/>
                </a:cubicBezTo>
                <a:cubicBezTo>
                  <a:pt x="12581" y="1549"/>
                  <a:pt x="12581" y="1637"/>
                  <a:pt x="12574" y="1750"/>
                </a:cubicBezTo>
                <a:close/>
                <a:moveTo>
                  <a:pt x="13810" y="1742"/>
                </a:moveTo>
                <a:cubicBezTo>
                  <a:pt x="13608" y="1742"/>
                  <a:pt x="13421" y="1742"/>
                  <a:pt x="13206" y="1742"/>
                </a:cubicBezTo>
                <a:cubicBezTo>
                  <a:pt x="13213" y="1645"/>
                  <a:pt x="13213" y="1549"/>
                  <a:pt x="13220" y="1427"/>
                </a:cubicBezTo>
                <a:cubicBezTo>
                  <a:pt x="13435" y="1427"/>
                  <a:pt x="13615" y="1427"/>
                  <a:pt x="13824" y="1427"/>
                </a:cubicBezTo>
                <a:cubicBezTo>
                  <a:pt x="13817" y="1532"/>
                  <a:pt x="13817" y="1628"/>
                  <a:pt x="13810" y="1742"/>
                </a:cubicBezTo>
                <a:close/>
                <a:moveTo>
                  <a:pt x="15025" y="1750"/>
                </a:moveTo>
                <a:cubicBezTo>
                  <a:pt x="14421" y="1750"/>
                  <a:pt x="14421" y="1750"/>
                  <a:pt x="14421" y="1750"/>
                </a:cubicBezTo>
                <a:cubicBezTo>
                  <a:pt x="14421" y="1427"/>
                  <a:pt x="14421" y="1427"/>
                  <a:pt x="14421" y="1427"/>
                </a:cubicBezTo>
                <a:cubicBezTo>
                  <a:pt x="15025" y="1427"/>
                  <a:pt x="15025" y="1427"/>
                  <a:pt x="15025" y="1427"/>
                </a:cubicBezTo>
                <a:lnTo>
                  <a:pt x="15025" y="1750"/>
                </a:lnTo>
                <a:close/>
                <a:moveTo>
                  <a:pt x="16170" y="1750"/>
                </a:moveTo>
                <a:cubicBezTo>
                  <a:pt x="15566" y="1750"/>
                  <a:pt x="15566" y="1750"/>
                  <a:pt x="15566" y="1750"/>
                </a:cubicBezTo>
                <a:cubicBezTo>
                  <a:pt x="15566" y="1427"/>
                  <a:pt x="15566" y="1427"/>
                  <a:pt x="15566" y="1427"/>
                </a:cubicBezTo>
                <a:cubicBezTo>
                  <a:pt x="16170" y="1427"/>
                  <a:pt x="16170" y="1427"/>
                  <a:pt x="16170" y="1427"/>
                </a:cubicBezTo>
                <a:lnTo>
                  <a:pt x="16170" y="1750"/>
                </a:lnTo>
                <a:close/>
                <a:moveTo>
                  <a:pt x="17344" y="1750"/>
                </a:moveTo>
                <a:cubicBezTo>
                  <a:pt x="16740" y="1750"/>
                  <a:pt x="16740" y="1750"/>
                  <a:pt x="16740" y="1750"/>
                </a:cubicBezTo>
                <a:cubicBezTo>
                  <a:pt x="16740" y="1427"/>
                  <a:pt x="16740" y="1427"/>
                  <a:pt x="16740" y="1427"/>
                </a:cubicBezTo>
                <a:cubicBezTo>
                  <a:pt x="17344" y="1427"/>
                  <a:pt x="17344" y="1427"/>
                  <a:pt x="17344" y="1427"/>
                </a:cubicBezTo>
                <a:lnTo>
                  <a:pt x="17344" y="1750"/>
                </a:lnTo>
                <a:close/>
                <a:moveTo>
                  <a:pt x="18517" y="1750"/>
                </a:moveTo>
                <a:cubicBezTo>
                  <a:pt x="17913" y="1750"/>
                  <a:pt x="17913" y="1750"/>
                  <a:pt x="17913" y="1750"/>
                </a:cubicBezTo>
                <a:cubicBezTo>
                  <a:pt x="17913" y="1427"/>
                  <a:pt x="17913" y="1427"/>
                  <a:pt x="17913" y="1427"/>
                </a:cubicBezTo>
                <a:cubicBezTo>
                  <a:pt x="18517" y="1427"/>
                  <a:pt x="18517" y="1427"/>
                  <a:pt x="18517" y="1427"/>
                </a:cubicBezTo>
                <a:lnTo>
                  <a:pt x="18517" y="1750"/>
                </a:lnTo>
                <a:close/>
                <a:moveTo>
                  <a:pt x="19739" y="1750"/>
                </a:moveTo>
                <a:cubicBezTo>
                  <a:pt x="19142" y="1750"/>
                  <a:pt x="19142" y="1750"/>
                  <a:pt x="19142" y="1750"/>
                </a:cubicBezTo>
                <a:cubicBezTo>
                  <a:pt x="19142" y="1427"/>
                  <a:pt x="19142" y="1427"/>
                  <a:pt x="19142" y="1427"/>
                </a:cubicBezTo>
                <a:cubicBezTo>
                  <a:pt x="19739" y="1427"/>
                  <a:pt x="19739" y="1427"/>
                  <a:pt x="19739" y="1427"/>
                </a:cubicBezTo>
                <a:lnTo>
                  <a:pt x="19739" y="1750"/>
                </a:lnTo>
                <a:close/>
                <a:moveTo>
                  <a:pt x="20968" y="1750"/>
                </a:moveTo>
                <a:cubicBezTo>
                  <a:pt x="20364" y="1750"/>
                  <a:pt x="20364" y="1750"/>
                  <a:pt x="20364" y="1750"/>
                </a:cubicBezTo>
                <a:cubicBezTo>
                  <a:pt x="20364" y="1427"/>
                  <a:pt x="20364" y="1427"/>
                  <a:pt x="20364" y="1427"/>
                </a:cubicBezTo>
                <a:cubicBezTo>
                  <a:pt x="20968" y="1427"/>
                  <a:pt x="20968" y="1427"/>
                  <a:pt x="20968" y="1427"/>
                </a:cubicBezTo>
                <a:lnTo>
                  <a:pt x="20968" y="1750"/>
                </a:lnTo>
                <a:close/>
              </a:path>
            </a:pathLst>
          </a:custGeom>
          <a:solidFill>
            <a:srgbClr val="D0AF5E"/>
          </a:solidFill>
          <a:ln w="12700">
            <a:miter lim="400000"/>
          </a:ln>
        </p:spPr>
        <p:txBody>
          <a:bodyPr lIns="50800" tIns="50800" rIns="50800" bIns="50800" anchor="ctr"/>
          <a:lstStyle/>
          <a:p>
            <a:pPr defTabSz="825500" rtl="0">
              <a:defRPr sz="4000">
                <a:solidFill>
                  <a:srgbClr val="2E3A62"/>
                </a:solidFill>
                <a:latin typeface="Helvetica Neue Medium"/>
                <a:ea typeface="Helvetica Neue Medium"/>
                <a:cs typeface="Helvetica Neue Medium"/>
                <a:sym typeface="Helvetica Neue Medium"/>
              </a:defRPr>
            </a:pPr>
          </a:p>
        </p:txBody>
      </p:sp>
      <p:grpSp>
        <p:nvGrpSpPr>
          <p:cNvPr id="502" name="Group 99"/>
          <p:cNvGrpSpPr/>
          <p:nvPr/>
        </p:nvGrpSpPr>
        <p:grpSpPr>
          <a:xfrm>
            <a:off x="8582735" y="8945851"/>
            <a:ext cx="825905" cy="1252337"/>
            <a:chOff x="0" y="0"/>
            <a:chExt cx="825904" cy="1252335"/>
          </a:xfrm>
        </p:grpSpPr>
        <p:sp>
          <p:nvSpPr>
            <p:cNvPr id="500" name="Oval 100"/>
            <p:cNvSpPr/>
            <p:nvPr/>
          </p:nvSpPr>
          <p:spPr>
            <a:xfrm flipH="1">
              <a:off x="168875" y="1002803"/>
              <a:ext cx="423305" cy="249533"/>
            </a:xfrm>
            <a:prstGeom prst="ellipse">
              <a:avLst/>
            </a:prstGeom>
            <a:solidFill>
              <a:srgbClr val="C00000">
                <a:alpha val="8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01" name="Freeform 17"/>
            <p:cNvSpPr/>
            <p:nvPr/>
          </p:nvSpPr>
          <p:spPr>
            <a:xfrm flipH="1">
              <a:off x="0" y="0"/>
              <a:ext cx="825905" cy="1127572"/>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20749" y="5280"/>
                  </a:moveTo>
                  <a:cubicBezTo>
                    <a:pt x="19967" y="3429"/>
                    <a:pt x="18305" y="1989"/>
                    <a:pt x="15862" y="960"/>
                  </a:cubicBezTo>
                  <a:cubicBezTo>
                    <a:pt x="14200" y="274"/>
                    <a:pt x="12441" y="0"/>
                    <a:pt x="10584" y="0"/>
                  </a:cubicBezTo>
                  <a:cubicBezTo>
                    <a:pt x="10584" y="0"/>
                    <a:pt x="10584" y="0"/>
                    <a:pt x="10584" y="0"/>
                  </a:cubicBezTo>
                  <a:cubicBezTo>
                    <a:pt x="8727" y="0"/>
                    <a:pt x="6968" y="274"/>
                    <a:pt x="5306" y="960"/>
                  </a:cubicBezTo>
                  <a:cubicBezTo>
                    <a:pt x="2863" y="1989"/>
                    <a:pt x="1299" y="3429"/>
                    <a:pt x="419" y="5280"/>
                  </a:cubicBezTo>
                  <a:cubicBezTo>
                    <a:pt x="-69" y="6514"/>
                    <a:pt x="-167" y="7817"/>
                    <a:pt x="322" y="9051"/>
                  </a:cubicBezTo>
                  <a:cubicBezTo>
                    <a:pt x="1104" y="10903"/>
                    <a:pt x="2374" y="12617"/>
                    <a:pt x="3743" y="14263"/>
                  </a:cubicBezTo>
                  <a:cubicBezTo>
                    <a:pt x="5502" y="16251"/>
                    <a:pt x="7261" y="18103"/>
                    <a:pt x="9020" y="20023"/>
                  </a:cubicBezTo>
                  <a:cubicBezTo>
                    <a:pt x="9509" y="20571"/>
                    <a:pt x="9998" y="21051"/>
                    <a:pt x="10584" y="21600"/>
                  </a:cubicBezTo>
                  <a:cubicBezTo>
                    <a:pt x="10584" y="21600"/>
                    <a:pt x="10584" y="21600"/>
                    <a:pt x="10584" y="21600"/>
                  </a:cubicBezTo>
                  <a:cubicBezTo>
                    <a:pt x="11171" y="21051"/>
                    <a:pt x="11659" y="20571"/>
                    <a:pt x="12148" y="20023"/>
                  </a:cubicBezTo>
                  <a:cubicBezTo>
                    <a:pt x="13907" y="18103"/>
                    <a:pt x="15764" y="16251"/>
                    <a:pt x="17426" y="14263"/>
                  </a:cubicBezTo>
                  <a:cubicBezTo>
                    <a:pt x="18794" y="12617"/>
                    <a:pt x="20065" y="10903"/>
                    <a:pt x="20847" y="9051"/>
                  </a:cubicBezTo>
                  <a:cubicBezTo>
                    <a:pt x="21433" y="7817"/>
                    <a:pt x="21335" y="6514"/>
                    <a:pt x="20749" y="5280"/>
                  </a:cubicBezTo>
                  <a:close/>
                  <a:moveTo>
                    <a:pt x="10584" y="11931"/>
                  </a:moveTo>
                  <a:cubicBezTo>
                    <a:pt x="10584" y="11931"/>
                    <a:pt x="10584" y="11931"/>
                    <a:pt x="10584" y="11931"/>
                  </a:cubicBezTo>
                  <a:cubicBezTo>
                    <a:pt x="10584" y="11931"/>
                    <a:pt x="10584" y="11931"/>
                    <a:pt x="10584" y="11931"/>
                  </a:cubicBezTo>
                  <a:cubicBezTo>
                    <a:pt x="7066" y="11931"/>
                    <a:pt x="4133" y="9943"/>
                    <a:pt x="4133" y="7406"/>
                  </a:cubicBezTo>
                  <a:cubicBezTo>
                    <a:pt x="4133" y="4937"/>
                    <a:pt x="7066" y="2880"/>
                    <a:pt x="10584" y="2880"/>
                  </a:cubicBezTo>
                  <a:cubicBezTo>
                    <a:pt x="10584" y="2880"/>
                    <a:pt x="10584" y="2880"/>
                    <a:pt x="10584" y="2880"/>
                  </a:cubicBezTo>
                  <a:cubicBezTo>
                    <a:pt x="10584" y="2880"/>
                    <a:pt x="10584" y="2880"/>
                    <a:pt x="10584" y="2880"/>
                  </a:cubicBezTo>
                  <a:cubicBezTo>
                    <a:pt x="14200" y="2880"/>
                    <a:pt x="17035" y="4937"/>
                    <a:pt x="17035" y="7406"/>
                  </a:cubicBezTo>
                  <a:cubicBezTo>
                    <a:pt x="17035" y="9943"/>
                    <a:pt x="14200" y="11931"/>
                    <a:pt x="10584" y="11931"/>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grpSp>
        <p:nvGrpSpPr>
          <p:cNvPr id="505" name="Group 102"/>
          <p:cNvGrpSpPr/>
          <p:nvPr/>
        </p:nvGrpSpPr>
        <p:grpSpPr>
          <a:xfrm>
            <a:off x="13002986" y="6170743"/>
            <a:ext cx="825905" cy="1263839"/>
            <a:chOff x="0" y="0"/>
            <a:chExt cx="825904" cy="1263837"/>
          </a:xfrm>
        </p:grpSpPr>
        <p:sp>
          <p:nvSpPr>
            <p:cNvPr id="503" name="Oval 103"/>
            <p:cNvSpPr/>
            <p:nvPr/>
          </p:nvSpPr>
          <p:spPr>
            <a:xfrm flipH="1">
              <a:off x="207606" y="1014305"/>
              <a:ext cx="423305" cy="249533"/>
            </a:xfrm>
            <a:prstGeom prst="ellipse">
              <a:avLst/>
            </a:prstGeom>
            <a:solidFill>
              <a:srgbClr val="C00000">
                <a:alpha val="8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04" name="Freeform 17"/>
            <p:cNvSpPr/>
            <p:nvPr/>
          </p:nvSpPr>
          <p:spPr>
            <a:xfrm flipH="1">
              <a:off x="0" y="0"/>
              <a:ext cx="825905" cy="1127570"/>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20749" y="5280"/>
                  </a:moveTo>
                  <a:cubicBezTo>
                    <a:pt x="19967" y="3429"/>
                    <a:pt x="18305" y="1989"/>
                    <a:pt x="15862" y="960"/>
                  </a:cubicBezTo>
                  <a:cubicBezTo>
                    <a:pt x="14200" y="274"/>
                    <a:pt x="12441" y="0"/>
                    <a:pt x="10584" y="0"/>
                  </a:cubicBezTo>
                  <a:cubicBezTo>
                    <a:pt x="10584" y="0"/>
                    <a:pt x="10584" y="0"/>
                    <a:pt x="10584" y="0"/>
                  </a:cubicBezTo>
                  <a:cubicBezTo>
                    <a:pt x="8727" y="0"/>
                    <a:pt x="6968" y="274"/>
                    <a:pt x="5306" y="960"/>
                  </a:cubicBezTo>
                  <a:cubicBezTo>
                    <a:pt x="2863" y="1989"/>
                    <a:pt x="1299" y="3429"/>
                    <a:pt x="419" y="5280"/>
                  </a:cubicBezTo>
                  <a:cubicBezTo>
                    <a:pt x="-69" y="6514"/>
                    <a:pt x="-167" y="7817"/>
                    <a:pt x="322" y="9051"/>
                  </a:cubicBezTo>
                  <a:cubicBezTo>
                    <a:pt x="1104" y="10903"/>
                    <a:pt x="2374" y="12617"/>
                    <a:pt x="3743" y="14263"/>
                  </a:cubicBezTo>
                  <a:cubicBezTo>
                    <a:pt x="5502" y="16251"/>
                    <a:pt x="7261" y="18103"/>
                    <a:pt x="9020" y="20023"/>
                  </a:cubicBezTo>
                  <a:cubicBezTo>
                    <a:pt x="9509" y="20571"/>
                    <a:pt x="9998" y="21051"/>
                    <a:pt x="10584" y="21600"/>
                  </a:cubicBezTo>
                  <a:cubicBezTo>
                    <a:pt x="10584" y="21600"/>
                    <a:pt x="10584" y="21600"/>
                    <a:pt x="10584" y="21600"/>
                  </a:cubicBezTo>
                  <a:cubicBezTo>
                    <a:pt x="11171" y="21051"/>
                    <a:pt x="11659" y="20571"/>
                    <a:pt x="12148" y="20023"/>
                  </a:cubicBezTo>
                  <a:cubicBezTo>
                    <a:pt x="13907" y="18103"/>
                    <a:pt x="15764" y="16251"/>
                    <a:pt x="17426" y="14263"/>
                  </a:cubicBezTo>
                  <a:cubicBezTo>
                    <a:pt x="18794" y="12617"/>
                    <a:pt x="20065" y="10903"/>
                    <a:pt x="20847" y="9051"/>
                  </a:cubicBezTo>
                  <a:cubicBezTo>
                    <a:pt x="21433" y="7817"/>
                    <a:pt x="21335" y="6514"/>
                    <a:pt x="20749" y="5280"/>
                  </a:cubicBezTo>
                  <a:close/>
                  <a:moveTo>
                    <a:pt x="10584" y="11931"/>
                  </a:moveTo>
                  <a:cubicBezTo>
                    <a:pt x="10584" y="11931"/>
                    <a:pt x="10584" y="11931"/>
                    <a:pt x="10584" y="11931"/>
                  </a:cubicBezTo>
                  <a:cubicBezTo>
                    <a:pt x="10584" y="11931"/>
                    <a:pt x="10584" y="11931"/>
                    <a:pt x="10584" y="11931"/>
                  </a:cubicBezTo>
                  <a:cubicBezTo>
                    <a:pt x="7066" y="11931"/>
                    <a:pt x="4133" y="9943"/>
                    <a:pt x="4133" y="7406"/>
                  </a:cubicBezTo>
                  <a:cubicBezTo>
                    <a:pt x="4133" y="4937"/>
                    <a:pt x="7066" y="2880"/>
                    <a:pt x="10584" y="2880"/>
                  </a:cubicBezTo>
                  <a:cubicBezTo>
                    <a:pt x="10584" y="2880"/>
                    <a:pt x="10584" y="2880"/>
                    <a:pt x="10584" y="2880"/>
                  </a:cubicBezTo>
                  <a:cubicBezTo>
                    <a:pt x="10584" y="2880"/>
                    <a:pt x="10584" y="2880"/>
                    <a:pt x="10584" y="2880"/>
                  </a:cubicBezTo>
                  <a:cubicBezTo>
                    <a:pt x="14200" y="2880"/>
                    <a:pt x="17035" y="4937"/>
                    <a:pt x="17035" y="7406"/>
                  </a:cubicBezTo>
                  <a:cubicBezTo>
                    <a:pt x="17035" y="9943"/>
                    <a:pt x="14200" y="11931"/>
                    <a:pt x="10584" y="11931"/>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grpSp>
        <p:nvGrpSpPr>
          <p:cNvPr id="508" name="Group 105"/>
          <p:cNvGrpSpPr/>
          <p:nvPr/>
        </p:nvGrpSpPr>
        <p:grpSpPr>
          <a:xfrm>
            <a:off x="16350913" y="6796729"/>
            <a:ext cx="825905" cy="1273065"/>
            <a:chOff x="0" y="0"/>
            <a:chExt cx="825904" cy="1273063"/>
          </a:xfrm>
        </p:grpSpPr>
        <p:sp>
          <p:nvSpPr>
            <p:cNvPr id="506" name="Oval 106"/>
            <p:cNvSpPr/>
            <p:nvPr/>
          </p:nvSpPr>
          <p:spPr>
            <a:xfrm flipH="1">
              <a:off x="198335" y="1023531"/>
              <a:ext cx="423305" cy="249533"/>
            </a:xfrm>
            <a:prstGeom prst="ellipse">
              <a:avLst/>
            </a:prstGeom>
            <a:solidFill>
              <a:srgbClr val="C00000">
                <a:alpha val="8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07" name="Freeform 17"/>
            <p:cNvSpPr/>
            <p:nvPr/>
          </p:nvSpPr>
          <p:spPr>
            <a:xfrm flipH="1">
              <a:off x="0" y="0"/>
              <a:ext cx="825905" cy="1127572"/>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20749" y="5280"/>
                  </a:moveTo>
                  <a:cubicBezTo>
                    <a:pt x="19967" y="3429"/>
                    <a:pt x="18305" y="1989"/>
                    <a:pt x="15862" y="960"/>
                  </a:cubicBezTo>
                  <a:cubicBezTo>
                    <a:pt x="14200" y="274"/>
                    <a:pt x="12441" y="0"/>
                    <a:pt x="10584" y="0"/>
                  </a:cubicBezTo>
                  <a:cubicBezTo>
                    <a:pt x="10584" y="0"/>
                    <a:pt x="10584" y="0"/>
                    <a:pt x="10584" y="0"/>
                  </a:cubicBezTo>
                  <a:cubicBezTo>
                    <a:pt x="8727" y="0"/>
                    <a:pt x="6968" y="274"/>
                    <a:pt x="5306" y="960"/>
                  </a:cubicBezTo>
                  <a:cubicBezTo>
                    <a:pt x="2863" y="1989"/>
                    <a:pt x="1299" y="3429"/>
                    <a:pt x="419" y="5280"/>
                  </a:cubicBezTo>
                  <a:cubicBezTo>
                    <a:pt x="-69" y="6514"/>
                    <a:pt x="-167" y="7817"/>
                    <a:pt x="322" y="9051"/>
                  </a:cubicBezTo>
                  <a:cubicBezTo>
                    <a:pt x="1104" y="10903"/>
                    <a:pt x="2374" y="12617"/>
                    <a:pt x="3743" y="14263"/>
                  </a:cubicBezTo>
                  <a:cubicBezTo>
                    <a:pt x="5502" y="16251"/>
                    <a:pt x="7261" y="18103"/>
                    <a:pt x="9020" y="20023"/>
                  </a:cubicBezTo>
                  <a:cubicBezTo>
                    <a:pt x="9509" y="20571"/>
                    <a:pt x="9998" y="21051"/>
                    <a:pt x="10584" y="21600"/>
                  </a:cubicBezTo>
                  <a:cubicBezTo>
                    <a:pt x="10584" y="21600"/>
                    <a:pt x="10584" y="21600"/>
                    <a:pt x="10584" y="21600"/>
                  </a:cubicBezTo>
                  <a:cubicBezTo>
                    <a:pt x="11171" y="21051"/>
                    <a:pt x="11659" y="20571"/>
                    <a:pt x="12148" y="20023"/>
                  </a:cubicBezTo>
                  <a:cubicBezTo>
                    <a:pt x="13907" y="18103"/>
                    <a:pt x="15764" y="16251"/>
                    <a:pt x="17426" y="14263"/>
                  </a:cubicBezTo>
                  <a:cubicBezTo>
                    <a:pt x="18794" y="12617"/>
                    <a:pt x="20065" y="10903"/>
                    <a:pt x="20847" y="9051"/>
                  </a:cubicBezTo>
                  <a:cubicBezTo>
                    <a:pt x="21433" y="7817"/>
                    <a:pt x="21335" y="6514"/>
                    <a:pt x="20749" y="5280"/>
                  </a:cubicBezTo>
                  <a:close/>
                  <a:moveTo>
                    <a:pt x="10584" y="11931"/>
                  </a:moveTo>
                  <a:cubicBezTo>
                    <a:pt x="10584" y="11931"/>
                    <a:pt x="10584" y="11931"/>
                    <a:pt x="10584" y="11931"/>
                  </a:cubicBezTo>
                  <a:cubicBezTo>
                    <a:pt x="10584" y="11931"/>
                    <a:pt x="10584" y="11931"/>
                    <a:pt x="10584" y="11931"/>
                  </a:cubicBezTo>
                  <a:cubicBezTo>
                    <a:pt x="7066" y="11931"/>
                    <a:pt x="4133" y="9943"/>
                    <a:pt x="4133" y="7406"/>
                  </a:cubicBezTo>
                  <a:cubicBezTo>
                    <a:pt x="4133" y="4937"/>
                    <a:pt x="7066" y="2880"/>
                    <a:pt x="10584" y="2880"/>
                  </a:cubicBezTo>
                  <a:cubicBezTo>
                    <a:pt x="10584" y="2880"/>
                    <a:pt x="10584" y="2880"/>
                    <a:pt x="10584" y="2880"/>
                  </a:cubicBezTo>
                  <a:cubicBezTo>
                    <a:pt x="10584" y="2880"/>
                    <a:pt x="10584" y="2880"/>
                    <a:pt x="10584" y="2880"/>
                  </a:cubicBezTo>
                  <a:cubicBezTo>
                    <a:pt x="14200" y="2880"/>
                    <a:pt x="17035" y="4937"/>
                    <a:pt x="17035" y="7406"/>
                  </a:cubicBezTo>
                  <a:cubicBezTo>
                    <a:pt x="17035" y="9943"/>
                    <a:pt x="14200" y="11931"/>
                    <a:pt x="10584" y="11931"/>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grpSp>
        <p:nvGrpSpPr>
          <p:cNvPr id="511" name="Group 108"/>
          <p:cNvGrpSpPr/>
          <p:nvPr/>
        </p:nvGrpSpPr>
        <p:grpSpPr>
          <a:xfrm>
            <a:off x="14500020" y="8021322"/>
            <a:ext cx="825905" cy="1238120"/>
            <a:chOff x="0" y="0"/>
            <a:chExt cx="825904" cy="1238119"/>
          </a:xfrm>
        </p:grpSpPr>
        <p:sp>
          <p:nvSpPr>
            <p:cNvPr id="509" name="Oval 109"/>
            <p:cNvSpPr/>
            <p:nvPr/>
          </p:nvSpPr>
          <p:spPr>
            <a:xfrm flipH="1">
              <a:off x="208385" y="988587"/>
              <a:ext cx="423305" cy="249533"/>
            </a:xfrm>
            <a:prstGeom prst="ellipse">
              <a:avLst/>
            </a:prstGeom>
            <a:solidFill>
              <a:srgbClr val="C00000">
                <a:alpha val="8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10" name="Freeform 17"/>
            <p:cNvSpPr/>
            <p:nvPr/>
          </p:nvSpPr>
          <p:spPr>
            <a:xfrm flipH="1">
              <a:off x="0" y="0"/>
              <a:ext cx="825905" cy="1127572"/>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20749" y="5280"/>
                  </a:moveTo>
                  <a:cubicBezTo>
                    <a:pt x="19967" y="3429"/>
                    <a:pt x="18305" y="1989"/>
                    <a:pt x="15862" y="960"/>
                  </a:cubicBezTo>
                  <a:cubicBezTo>
                    <a:pt x="14200" y="274"/>
                    <a:pt x="12441" y="0"/>
                    <a:pt x="10584" y="0"/>
                  </a:cubicBezTo>
                  <a:cubicBezTo>
                    <a:pt x="10584" y="0"/>
                    <a:pt x="10584" y="0"/>
                    <a:pt x="10584" y="0"/>
                  </a:cubicBezTo>
                  <a:cubicBezTo>
                    <a:pt x="8727" y="0"/>
                    <a:pt x="6968" y="274"/>
                    <a:pt x="5306" y="960"/>
                  </a:cubicBezTo>
                  <a:cubicBezTo>
                    <a:pt x="2863" y="1989"/>
                    <a:pt x="1299" y="3429"/>
                    <a:pt x="419" y="5280"/>
                  </a:cubicBezTo>
                  <a:cubicBezTo>
                    <a:pt x="-69" y="6514"/>
                    <a:pt x="-167" y="7817"/>
                    <a:pt x="322" y="9051"/>
                  </a:cubicBezTo>
                  <a:cubicBezTo>
                    <a:pt x="1104" y="10903"/>
                    <a:pt x="2374" y="12617"/>
                    <a:pt x="3743" y="14263"/>
                  </a:cubicBezTo>
                  <a:cubicBezTo>
                    <a:pt x="5502" y="16251"/>
                    <a:pt x="7261" y="18103"/>
                    <a:pt x="9020" y="20023"/>
                  </a:cubicBezTo>
                  <a:cubicBezTo>
                    <a:pt x="9509" y="20571"/>
                    <a:pt x="9998" y="21051"/>
                    <a:pt x="10584" y="21600"/>
                  </a:cubicBezTo>
                  <a:cubicBezTo>
                    <a:pt x="10584" y="21600"/>
                    <a:pt x="10584" y="21600"/>
                    <a:pt x="10584" y="21600"/>
                  </a:cubicBezTo>
                  <a:cubicBezTo>
                    <a:pt x="11171" y="21051"/>
                    <a:pt x="11659" y="20571"/>
                    <a:pt x="12148" y="20023"/>
                  </a:cubicBezTo>
                  <a:cubicBezTo>
                    <a:pt x="13907" y="18103"/>
                    <a:pt x="15764" y="16251"/>
                    <a:pt x="17426" y="14263"/>
                  </a:cubicBezTo>
                  <a:cubicBezTo>
                    <a:pt x="18794" y="12617"/>
                    <a:pt x="20065" y="10903"/>
                    <a:pt x="20847" y="9051"/>
                  </a:cubicBezTo>
                  <a:cubicBezTo>
                    <a:pt x="21433" y="7817"/>
                    <a:pt x="21335" y="6514"/>
                    <a:pt x="20749" y="5280"/>
                  </a:cubicBezTo>
                  <a:close/>
                  <a:moveTo>
                    <a:pt x="10584" y="11931"/>
                  </a:moveTo>
                  <a:cubicBezTo>
                    <a:pt x="10584" y="11931"/>
                    <a:pt x="10584" y="11931"/>
                    <a:pt x="10584" y="11931"/>
                  </a:cubicBezTo>
                  <a:cubicBezTo>
                    <a:pt x="10584" y="11931"/>
                    <a:pt x="10584" y="11931"/>
                    <a:pt x="10584" y="11931"/>
                  </a:cubicBezTo>
                  <a:cubicBezTo>
                    <a:pt x="7066" y="11931"/>
                    <a:pt x="4133" y="9943"/>
                    <a:pt x="4133" y="7406"/>
                  </a:cubicBezTo>
                  <a:cubicBezTo>
                    <a:pt x="4133" y="4937"/>
                    <a:pt x="7066" y="2880"/>
                    <a:pt x="10584" y="2880"/>
                  </a:cubicBezTo>
                  <a:cubicBezTo>
                    <a:pt x="10584" y="2880"/>
                    <a:pt x="10584" y="2880"/>
                    <a:pt x="10584" y="2880"/>
                  </a:cubicBezTo>
                  <a:cubicBezTo>
                    <a:pt x="10584" y="2880"/>
                    <a:pt x="10584" y="2880"/>
                    <a:pt x="10584" y="2880"/>
                  </a:cubicBezTo>
                  <a:cubicBezTo>
                    <a:pt x="14200" y="2880"/>
                    <a:pt x="17035" y="4937"/>
                    <a:pt x="17035" y="7406"/>
                  </a:cubicBezTo>
                  <a:cubicBezTo>
                    <a:pt x="17035" y="9943"/>
                    <a:pt x="14200" y="11931"/>
                    <a:pt x="10584" y="11931"/>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grpSp>
        <p:nvGrpSpPr>
          <p:cNvPr id="514" name="Group 111"/>
          <p:cNvGrpSpPr/>
          <p:nvPr/>
        </p:nvGrpSpPr>
        <p:grpSpPr>
          <a:xfrm>
            <a:off x="11413321" y="10137199"/>
            <a:ext cx="825906" cy="1239587"/>
            <a:chOff x="0" y="0"/>
            <a:chExt cx="825904" cy="1239585"/>
          </a:xfrm>
        </p:grpSpPr>
        <p:sp>
          <p:nvSpPr>
            <p:cNvPr id="512" name="Oval 112"/>
            <p:cNvSpPr/>
            <p:nvPr/>
          </p:nvSpPr>
          <p:spPr>
            <a:xfrm flipH="1">
              <a:off x="206867" y="990053"/>
              <a:ext cx="423305" cy="249533"/>
            </a:xfrm>
            <a:prstGeom prst="ellipse">
              <a:avLst/>
            </a:prstGeom>
            <a:solidFill>
              <a:srgbClr val="C00000">
                <a:alpha val="8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13" name="Freeform 17"/>
            <p:cNvSpPr/>
            <p:nvPr/>
          </p:nvSpPr>
          <p:spPr>
            <a:xfrm flipH="1">
              <a:off x="0" y="0"/>
              <a:ext cx="825905" cy="1127573"/>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20749" y="5280"/>
                  </a:moveTo>
                  <a:cubicBezTo>
                    <a:pt x="19967" y="3429"/>
                    <a:pt x="18305" y="1989"/>
                    <a:pt x="15862" y="960"/>
                  </a:cubicBezTo>
                  <a:cubicBezTo>
                    <a:pt x="14200" y="274"/>
                    <a:pt x="12441" y="0"/>
                    <a:pt x="10584" y="0"/>
                  </a:cubicBezTo>
                  <a:cubicBezTo>
                    <a:pt x="10584" y="0"/>
                    <a:pt x="10584" y="0"/>
                    <a:pt x="10584" y="0"/>
                  </a:cubicBezTo>
                  <a:cubicBezTo>
                    <a:pt x="8727" y="0"/>
                    <a:pt x="6968" y="274"/>
                    <a:pt x="5306" y="960"/>
                  </a:cubicBezTo>
                  <a:cubicBezTo>
                    <a:pt x="2863" y="1989"/>
                    <a:pt x="1299" y="3429"/>
                    <a:pt x="419" y="5280"/>
                  </a:cubicBezTo>
                  <a:cubicBezTo>
                    <a:pt x="-69" y="6514"/>
                    <a:pt x="-167" y="7817"/>
                    <a:pt x="322" y="9051"/>
                  </a:cubicBezTo>
                  <a:cubicBezTo>
                    <a:pt x="1104" y="10903"/>
                    <a:pt x="2374" y="12617"/>
                    <a:pt x="3743" y="14263"/>
                  </a:cubicBezTo>
                  <a:cubicBezTo>
                    <a:pt x="5502" y="16251"/>
                    <a:pt x="7261" y="18103"/>
                    <a:pt x="9020" y="20023"/>
                  </a:cubicBezTo>
                  <a:cubicBezTo>
                    <a:pt x="9509" y="20571"/>
                    <a:pt x="9998" y="21051"/>
                    <a:pt x="10584" y="21600"/>
                  </a:cubicBezTo>
                  <a:cubicBezTo>
                    <a:pt x="10584" y="21600"/>
                    <a:pt x="10584" y="21600"/>
                    <a:pt x="10584" y="21600"/>
                  </a:cubicBezTo>
                  <a:cubicBezTo>
                    <a:pt x="11171" y="21051"/>
                    <a:pt x="11659" y="20571"/>
                    <a:pt x="12148" y="20023"/>
                  </a:cubicBezTo>
                  <a:cubicBezTo>
                    <a:pt x="13907" y="18103"/>
                    <a:pt x="15764" y="16251"/>
                    <a:pt x="17426" y="14263"/>
                  </a:cubicBezTo>
                  <a:cubicBezTo>
                    <a:pt x="18794" y="12617"/>
                    <a:pt x="20065" y="10903"/>
                    <a:pt x="20847" y="9051"/>
                  </a:cubicBezTo>
                  <a:cubicBezTo>
                    <a:pt x="21433" y="7817"/>
                    <a:pt x="21335" y="6514"/>
                    <a:pt x="20749" y="5280"/>
                  </a:cubicBezTo>
                  <a:close/>
                  <a:moveTo>
                    <a:pt x="10584" y="11931"/>
                  </a:moveTo>
                  <a:cubicBezTo>
                    <a:pt x="10584" y="11931"/>
                    <a:pt x="10584" y="11931"/>
                    <a:pt x="10584" y="11931"/>
                  </a:cubicBezTo>
                  <a:cubicBezTo>
                    <a:pt x="10584" y="11931"/>
                    <a:pt x="10584" y="11931"/>
                    <a:pt x="10584" y="11931"/>
                  </a:cubicBezTo>
                  <a:cubicBezTo>
                    <a:pt x="7066" y="11931"/>
                    <a:pt x="4133" y="9943"/>
                    <a:pt x="4133" y="7406"/>
                  </a:cubicBezTo>
                  <a:cubicBezTo>
                    <a:pt x="4133" y="4937"/>
                    <a:pt x="7066" y="2880"/>
                    <a:pt x="10584" y="2880"/>
                  </a:cubicBezTo>
                  <a:cubicBezTo>
                    <a:pt x="10584" y="2880"/>
                    <a:pt x="10584" y="2880"/>
                    <a:pt x="10584" y="2880"/>
                  </a:cubicBezTo>
                  <a:cubicBezTo>
                    <a:pt x="10584" y="2880"/>
                    <a:pt x="10584" y="2880"/>
                    <a:pt x="10584" y="2880"/>
                  </a:cubicBezTo>
                  <a:cubicBezTo>
                    <a:pt x="14200" y="2880"/>
                    <a:pt x="17035" y="4937"/>
                    <a:pt x="17035" y="7406"/>
                  </a:cubicBezTo>
                  <a:cubicBezTo>
                    <a:pt x="17035" y="9943"/>
                    <a:pt x="14200" y="11931"/>
                    <a:pt x="10584" y="11931"/>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grpSp>
        <p:nvGrpSpPr>
          <p:cNvPr id="517" name="Group 114"/>
          <p:cNvGrpSpPr/>
          <p:nvPr/>
        </p:nvGrpSpPr>
        <p:grpSpPr>
          <a:xfrm>
            <a:off x="17091088" y="10106221"/>
            <a:ext cx="825905" cy="1268105"/>
            <a:chOff x="0" y="0"/>
            <a:chExt cx="825904" cy="1268103"/>
          </a:xfrm>
        </p:grpSpPr>
        <p:sp>
          <p:nvSpPr>
            <p:cNvPr id="515" name="Oval 115"/>
            <p:cNvSpPr/>
            <p:nvPr/>
          </p:nvSpPr>
          <p:spPr>
            <a:xfrm flipH="1">
              <a:off x="215644" y="1018571"/>
              <a:ext cx="423305" cy="249533"/>
            </a:xfrm>
            <a:prstGeom prst="ellipse">
              <a:avLst/>
            </a:prstGeom>
            <a:solidFill>
              <a:srgbClr val="C00000">
                <a:alpha val="8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16" name="Freeform 17"/>
            <p:cNvSpPr/>
            <p:nvPr/>
          </p:nvSpPr>
          <p:spPr>
            <a:xfrm flipH="1">
              <a:off x="0" y="0"/>
              <a:ext cx="825905" cy="1127571"/>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20749" y="5280"/>
                  </a:moveTo>
                  <a:cubicBezTo>
                    <a:pt x="19967" y="3429"/>
                    <a:pt x="18305" y="1989"/>
                    <a:pt x="15862" y="960"/>
                  </a:cubicBezTo>
                  <a:cubicBezTo>
                    <a:pt x="14200" y="274"/>
                    <a:pt x="12441" y="0"/>
                    <a:pt x="10584" y="0"/>
                  </a:cubicBezTo>
                  <a:cubicBezTo>
                    <a:pt x="10584" y="0"/>
                    <a:pt x="10584" y="0"/>
                    <a:pt x="10584" y="0"/>
                  </a:cubicBezTo>
                  <a:cubicBezTo>
                    <a:pt x="8727" y="0"/>
                    <a:pt x="6968" y="274"/>
                    <a:pt x="5306" y="960"/>
                  </a:cubicBezTo>
                  <a:cubicBezTo>
                    <a:pt x="2863" y="1989"/>
                    <a:pt x="1299" y="3429"/>
                    <a:pt x="419" y="5280"/>
                  </a:cubicBezTo>
                  <a:cubicBezTo>
                    <a:pt x="-69" y="6514"/>
                    <a:pt x="-167" y="7817"/>
                    <a:pt x="322" y="9051"/>
                  </a:cubicBezTo>
                  <a:cubicBezTo>
                    <a:pt x="1104" y="10903"/>
                    <a:pt x="2374" y="12617"/>
                    <a:pt x="3743" y="14263"/>
                  </a:cubicBezTo>
                  <a:cubicBezTo>
                    <a:pt x="5502" y="16251"/>
                    <a:pt x="7261" y="18103"/>
                    <a:pt x="9020" y="20023"/>
                  </a:cubicBezTo>
                  <a:cubicBezTo>
                    <a:pt x="9509" y="20571"/>
                    <a:pt x="9998" y="21051"/>
                    <a:pt x="10584" y="21600"/>
                  </a:cubicBezTo>
                  <a:cubicBezTo>
                    <a:pt x="10584" y="21600"/>
                    <a:pt x="10584" y="21600"/>
                    <a:pt x="10584" y="21600"/>
                  </a:cubicBezTo>
                  <a:cubicBezTo>
                    <a:pt x="11171" y="21051"/>
                    <a:pt x="11659" y="20571"/>
                    <a:pt x="12148" y="20023"/>
                  </a:cubicBezTo>
                  <a:cubicBezTo>
                    <a:pt x="13907" y="18103"/>
                    <a:pt x="15764" y="16251"/>
                    <a:pt x="17426" y="14263"/>
                  </a:cubicBezTo>
                  <a:cubicBezTo>
                    <a:pt x="18794" y="12617"/>
                    <a:pt x="20065" y="10903"/>
                    <a:pt x="20847" y="9051"/>
                  </a:cubicBezTo>
                  <a:cubicBezTo>
                    <a:pt x="21433" y="7817"/>
                    <a:pt x="21335" y="6514"/>
                    <a:pt x="20749" y="5280"/>
                  </a:cubicBezTo>
                  <a:close/>
                  <a:moveTo>
                    <a:pt x="10584" y="11931"/>
                  </a:moveTo>
                  <a:cubicBezTo>
                    <a:pt x="10584" y="11931"/>
                    <a:pt x="10584" y="11931"/>
                    <a:pt x="10584" y="11931"/>
                  </a:cubicBezTo>
                  <a:cubicBezTo>
                    <a:pt x="10584" y="11931"/>
                    <a:pt x="10584" y="11931"/>
                    <a:pt x="10584" y="11931"/>
                  </a:cubicBezTo>
                  <a:cubicBezTo>
                    <a:pt x="7066" y="11931"/>
                    <a:pt x="4133" y="9943"/>
                    <a:pt x="4133" y="7406"/>
                  </a:cubicBezTo>
                  <a:cubicBezTo>
                    <a:pt x="4133" y="4937"/>
                    <a:pt x="7066" y="2880"/>
                    <a:pt x="10584" y="2880"/>
                  </a:cubicBezTo>
                  <a:cubicBezTo>
                    <a:pt x="10584" y="2880"/>
                    <a:pt x="10584" y="2880"/>
                    <a:pt x="10584" y="2880"/>
                  </a:cubicBezTo>
                  <a:cubicBezTo>
                    <a:pt x="10584" y="2880"/>
                    <a:pt x="10584" y="2880"/>
                    <a:pt x="10584" y="2880"/>
                  </a:cubicBezTo>
                  <a:cubicBezTo>
                    <a:pt x="14200" y="2880"/>
                    <a:pt x="17035" y="4937"/>
                    <a:pt x="17035" y="7406"/>
                  </a:cubicBezTo>
                  <a:cubicBezTo>
                    <a:pt x="17035" y="9943"/>
                    <a:pt x="14200" y="11931"/>
                    <a:pt x="10584" y="11931"/>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grpSp>
        <p:nvGrpSpPr>
          <p:cNvPr id="522" name="Group 4"/>
          <p:cNvGrpSpPr/>
          <p:nvPr/>
        </p:nvGrpSpPr>
        <p:grpSpPr>
          <a:xfrm>
            <a:off x="19302891" y="8897937"/>
            <a:ext cx="2550326" cy="2865801"/>
            <a:chOff x="0" y="0"/>
            <a:chExt cx="2550325" cy="2865800"/>
          </a:xfrm>
        </p:grpSpPr>
        <p:sp>
          <p:nvSpPr>
            <p:cNvPr id="518" name="Oval 117"/>
            <p:cNvSpPr/>
            <p:nvPr/>
          </p:nvSpPr>
          <p:spPr>
            <a:xfrm flipH="1">
              <a:off x="380221" y="1563596"/>
              <a:ext cx="2170105" cy="1302205"/>
            </a:xfrm>
            <a:prstGeom prst="ellipse">
              <a:avLst/>
            </a:prstGeom>
            <a:solidFill>
              <a:srgbClr val="44546A">
                <a:alpha val="3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19" name="Oval 118"/>
            <p:cNvSpPr/>
            <p:nvPr/>
          </p:nvSpPr>
          <p:spPr>
            <a:xfrm flipH="1">
              <a:off x="411578" y="1529507"/>
              <a:ext cx="2057997" cy="1234933"/>
            </a:xfrm>
            <a:prstGeom prst="ellipse">
              <a:avLst/>
            </a:prstGeom>
            <a:solidFill>
              <a:srgbClr val="D9D9D9"/>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20" name="Rectangle: Rounded Corners 11"/>
            <p:cNvSpPr/>
            <p:nvPr/>
          </p:nvSpPr>
          <p:spPr>
            <a:xfrm flipH="1">
              <a:off x="1416348" y="0"/>
              <a:ext cx="162627" cy="2147479"/>
            </a:xfrm>
            <a:prstGeom prst="roundRect">
              <a:avLst>
                <a:gd name="adj" fmla="val 48299"/>
              </a:avLst>
            </a:prstGeom>
            <a:solidFill>
              <a:srgbClr val="000000"/>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21" name="Wave 122"/>
            <p:cNvSpPr/>
            <p:nvPr/>
          </p:nvSpPr>
          <p:spPr>
            <a:xfrm flipH="1">
              <a:off x="0" y="29274"/>
              <a:ext cx="1416351" cy="858907"/>
            </a:xfrm>
            <a:custGeom>
              <a:avLst/>
              <a:gdLst/>
              <a:ahLst/>
              <a:cxnLst>
                <a:cxn ang="0">
                  <a:pos x="wd2" y="hd2"/>
                </a:cxn>
                <a:cxn ang="5400000">
                  <a:pos x="wd2" y="hd2"/>
                </a:cxn>
                <a:cxn ang="10800000">
                  <a:pos x="wd2" y="hd2"/>
                </a:cxn>
                <a:cxn ang="16200000">
                  <a:pos x="wd2" y="hd2"/>
                </a:cxn>
              </a:cxnLst>
              <a:rect l="0" t="0" r="r" b="b"/>
              <a:pathLst>
                <a:path w="21600" h="16705" fill="norm" stroke="1" extrusionOk="0">
                  <a:moveTo>
                    <a:pt x="0" y="993"/>
                  </a:moveTo>
                  <a:cubicBezTo>
                    <a:pt x="7200" y="-2448"/>
                    <a:pt x="14400" y="4434"/>
                    <a:pt x="21600" y="993"/>
                  </a:cubicBezTo>
                  <a:lnTo>
                    <a:pt x="21600" y="15711"/>
                  </a:lnTo>
                  <a:cubicBezTo>
                    <a:pt x="14400" y="19152"/>
                    <a:pt x="7200" y="12270"/>
                    <a:pt x="0" y="15711"/>
                  </a:cubicBezTo>
                  <a:close/>
                </a:path>
              </a:pathLst>
            </a:custGeom>
            <a:solidFill>
              <a:srgbClr val="E7D6AC">
                <a:alpha val="89804"/>
              </a:srgbClr>
            </a:solidFill>
            <a:ln w="25400" cap="flat">
              <a:solidFill>
                <a:srgbClr val="E7D6AC"/>
              </a:solidFill>
              <a:prstDash val="solid"/>
              <a:miter lim="8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grpSp>
        <p:nvGrpSpPr>
          <p:cNvPr id="527" name="Group 6"/>
          <p:cNvGrpSpPr/>
          <p:nvPr/>
        </p:nvGrpSpPr>
        <p:grpSpPr>
          <a:xfrm>
            <a:off x="3793690" y="4941547"/>
            <a:ext cx="2706810" cy="3160042"/>
            <a:chOff x="0" y="0"/>
            <a:chExt cx="2706807" cy="3160041"/>
          </a:xfrm>
        </p:grpSpPr>
        <p:sp>
          <p:nvSpPr>
            <p:cNvPr id="523" name="Oval 119"/>
            <p:cNvSpPr/>
            <p:nvPr/>
          </p:nvSpPr>
          <p:spPr>
            <a:xfrm flipH="1">
              <a:off x="263180" y="1857837"/>
              <a:ext cx="2443628" cy="1302205"/>
            </a:xfrm>
            <a:prstGeom prst="ellipse">
              <a:avLst/>
            </a:prstGeom>
            <a:solidFill>
              <a:srgbClr val="44546A">
                <a:alpha val="3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24" name="Oval 120"/>
            <p:cNvSpPr/>
            <p:nvPr/>
          </p:nvSpPr>
          <p:spPr>
            <a:xfrm flipH="1">
              <a:off x="325891" y="1823748"/>
              <a:ext cx="2317393" cy="1234933"/>
            </a:xfrm>
            <a:prstGeom prst="ellipse">
              <a:avLst/>
            </a:prstGeom>
            <a:solidFill>
              <a:srgbClr val="D9D9D9"/>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25" name="Rectangle: Rounded Corners 43"/>
            <p:cNvSpPr/>
            <p:nvPr/>
          </p:nvSpPr>
          <p:spPr>
            <a:xfrm flipH="1">
              <a:off x="1424889" y="0"/>
              <a:ext cx="162627" cy="2435413"/>
            </a:xfrm>
            <a:prstGeom prst="roundRect">
              <a:avLst>
                <a:gd name="adj" fmla="val 48299"/>
              </a:avLst>
            </a:prstGeom>
            <a:solidFill>
              <a:srgbClr val="000000"/>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26" name="Wave 125"/>
            <p:cNvSpPr/>
            <p:nvPr/>
          </p:nvSpPr>
          <p:spPr>
            <a:xfrm flipH="1">
              <a:off x="0" y="38692"/>
              <a:ext cx="1416777" cy="857096"/>
            </a:xfrm>
            <a:custGeom>
              <a:avLst/>
              <a:gdLst/>
              <a:ahLst/>
              <a:cxnLst>
                <a:cxn ang="0">
                  <a:pos x="wd2" y="hd2"/>
                </a:cxn>
                <a:cxn ang="5400000">
                  <a:pos x="wd2" y="hd2"/>
                </a:cxn>
                <a:cxn ang="10800000">
                  <a:pos x="wd2" y="hd2"/>
                </a:cxn>
                <a:cxn ang="16200000">
                  <a:pos x="wd2" y="hd2"/>
                </a:cxn>
              </a:cxnLst>
              <a:rect l="0" t="0" r="r" b="b"/>
              <a:pathLst>
                <a:path w="21600" h="14944" fill="norm" stroke="1" extrusionOk="0">
                  <a:moveTo>
                    <a:pt x="0" y="1351"/>
                  </a:moveTo>
                  <a:cubicBezTo>
                    <a:pt x="7200" y="-3328"/>
                    <a:pt x="14400" y="6030"/>
                    <a:pt x="21600" y="1351"/>
                  </a:cubicBezTo>
                  <a:lnTo>
                    <a:pt x="21600" y="13593"/>
                  </a:lnTo>
                  <a:cubicBezTo>
                    <a:pt x="14400" y="18272"/>
                    <a:pt x="7200" y="8914"/>
                    <a:pt x="0" y="13593"/>
                  </a:cubicBezTo>
                  <a:close/>
                </a:path>
              </a:pathLst>
            </a:custGeom>
            <a:blipFill rotWithShape="1">
              <a:blip r:embed="rId3"/>
              <a:srcRect l="0" t="0" r="0" b="0"/>
              <a:tile tx="0" ty="0" sx="100000" sy="100000" flip="none" algn="tl"/>
            </a:blipFill>
            <a:ln w="25400" cap="flat">
              <a:solidFill>
                <a:srgbClr val="0D0D0D"/>
              </a:solidFill>
              <a:prstDash val="solid"/>
              <a:miter lim="8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sp>
        <p:nvSpPr>
          <p:cNvPr id="528" name="TextBox 131"/>
          <p:cNvSpPr txBox="1"/>
          <p:nvPr/>
        </p:nvSpPr>
        <p:spPr>
          <a:xfrm>
            <a:off x="15593840" y="11704844"/>
            <a:ext cx="3820401" cy="611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3B3838"/>
                </a:solidFill>
                <a:latin typeface="Calibri"/>
                <a:ea typeface="Calibri"/>
                <a:cs typeface="Calibri"/>
                <a:sym typeface="Calibri"/>
              </a:defRPr>
            </a:lvl1pPr>
          </a:lstStyle>
          <a:p>
            <a:pPr rtl="0">
              <a:defRPr/>
            </a:pPr>
            <a:r>
              <a:t>الطلب</a:t>
            </a:r>
          </a:p>
        </p:txBody>
      </p:sp>
      <p:sp>
        <p:nvSpPr>
          <p:cNvPr id="529" name="TextBox 132"/>
          <p:cNvSpPr txBox="1"/>
          <p:nvPr/>
        </p:nvSpPr>
        <p:spPr>
          <a:xfrm>
            <a:off x="19848288" y="10521522"/>
            <a:ext cx="1878045" cy="6117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3B3838"/>
                </a:solidFill>
                <a:latin typeface="Calibri"/>
                <a:ea typeface="Calibri"/>
                <a:cs typeface="Calibri"/>
                <a:sym typeface="Calibri"/>
              </a:defRPr>
            </a:lvl1pPr>
          </a:lstStyle>
          <a:p>
            <a:pPr rtl="0">
              <a:defRPr/>
            </a:pPr>
            <a:r>
              <a:t>البداية</a:t>
            </a:r>
          </a:p>
        </p:txBody>
      </p:sp>
      <p:sp>
        <p:nvSpPr>
          <p:cNvPr id="530" name="TextBox 133"/>
          <p:cNvSpPr txBox="1"/>
          <p:nvPr/>
        </p:nvSpPr>
        <p:spPr>
          <a:xfrm>
            <a:off x="4294491" y="6830434"/>
            <a:ext cx="1918135" cy="716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3B3838"/>
                </a:solidFill>
                <a:latin typeface="Calibri"/>
                <a:ea typeface="Calibri"/>
                <a:cs typeface="Calibri"/>
                <a:sym typeface="Calibri"/>
              </a:defRPr>
            </a:lvl1pPr>
          </a:lstStyle>
          <a:p>
            <a:pPr rtl="0">
              <a:defRPr/>
            </a:pPr>
            <a:r>
              <a:t>النهاية</a:t>
            </a:r>
          </a:p>
        </p:txBody>
      </p:sp>
      <p:sp>
        <p:nvSpPr>
          <p:cNvPr id="531" name="TextBox 134"/>
          <p:cNvSpPr txBox="1"/>
          <p:nvPr/>
        </p:nvSpPr>
        <p:spPr>
          <a:xfrm>
            <a:off x="9805795" y="11909944"/>
            <a:ext cx="4040958" cy="611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3B3838"/>
                </a:solidFill>
                <a:latin typeface="Calibri"/>
                <a:ea typeface="Calibri"/>
                <a:cs typeface="Calibri"/>
                <a:sym typeface="Calibri"/>
              </a:defRPr>
            </a:lvl1pPr>
          </a:lstStyle>
          <a:p>
            <a:pPr rtl="0">
              <a:defRPr/>
            </a:pPr>
            <a:r>
              <a:t>مراجعة الطلب</a:t>
            </a:r>
          </a:p>
        </p:txBody>
      </p:sp>
      <p:sp>
        <p:nvSpPr>
          <p:cNvPr id="532" name="TextBox 135"/>
          <p:cNvSpPr txBox="1"/>
          <p:nvPr/>
        </p:nvSpPr>
        <p:spPr>
          <a:xfrm>
            <a:off x="3165895" y="8915414"/>
            <a:ext cx="5352201" cy="18563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defRPr b="1" sz="4000">
                <a:solidFill>
                  <a:srgbClr val="3B3838"/>
                </a:solidFill>
                <a:latin typeface="Calibri"/>
                <a:ea typeface="Calibri"/>
                <a:cs typeface="Calibri"/>
                <a:sym typeface="Calibri"/>
              </a:defRPr>
            </a:pPr>
            <a:r>
              <a:t>التدقيق الأولي في شهادة الحلال</a:t>
            </a:r>
            <a:endParaRPr>
              <a:solidFill>
                <a:srgbClr val="2E3A62"/>
              </a:solidFill>
            </a:endParaRPr>
          </a:p>
          <a:p>
            <a:pPr rtl="0">
              <a:defRPr b="1" sz="4000">
                <a:solidFill>
                  <a:srgbClr val="3B3838"/>
                </a:solidFill>
                <a:latin typeface="Calibri"/>
                <a:ea typeface="Calibri"/>
                <a:cs typeface="Calibri"/>
                <a:sym typeface="Calibri"/>
              </a:defRPr>
            </a:pPr>
            <a:r>
              <a:t>(المرحلة 1– المرحلة 2)</a:t>
            </a:r>
          </a:p>
        </p:txBody>
      </p:sp>
      <p:sp>
        <p:nvSpPr>
          <p:cNvPr id="533" name="TextBox 136"/>
          <p:cNvSpPr txBox="1"/>
          <p:nvPr/>
        </p:nvSpPr>
        <p:spPr>
          <a:xfrm>
            <a:off x="12728280" y="9530430"/>
            <a:ext cx="4369385" cy="1234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3B3838"/>
                </a:solidFill>
                <a:latin typeface="Calibri"/>
                <a:ea typeface="Calibri"/>
                <a:cs typeface="Calibri"/>
                <a:sym typeface="Calibri"/>
              </a:defRPr>
            </a:lvl1pPr>
          </a:lstStyle>
          <a:p>
            <a:pPr rtl="0">
              <a:defRPr/>
            </a:pPr>
            <a:r>
              <a:t>استنتاجات التدقيق لشهادة الحلال المبدئية</a:t>
            </a:r>
          </a:p>
        </p:txBody>
      </p:sp>
      <p:sp>
        <p:nvSpPr>
          <p:cNvPr id="534" name="TextBox 137"/>
          <p:cNvSpPr txBox="1"/>
          <p:nvPr/>
        </p:nvSpPr>
        <p:spPr>
          <a:xfrm>
            <a:off x="15163839" y="5352964"/>
            <a:ext cx="3820401" cy="1234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3B3838"/>
                </a:solidFill>
                <a:latin typeface="Calibri"/>
                <a:ea typeface="Calibri"/>
                <a:cs typeface="Calibri"/>
                <a:sym typeface="Calibri"/>
              </a:defRPr>
            </a:lvl1pPr>
          </a:lstStyle>
          <a:p>
            <a:pPr rtl="0">
              <a:defRPr/>
            </a:pPr>
            <a:r>
              <a:t>معلومات لإصدار شهادة حلال مبدئية</a:t>
            </a:r>
          </a:p>
        </p:txBody>
      </p:sp>
      <p:sp>
        <p:nvSpPr>
          <p:cNvPr id="535" name="TextBox 138"/>
          <p:cNvSpPr txBox="1"/>
          <p:nvPr/>
        </p:nvSpPr>
        <p:spPr>
          <a:xfrm>
            <a:off x="11685863" y="5208548"/>
            <a:ext cx="2903819" cy="6117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3B3838"/>
                </a:solidFill>
                <a:latin typeface="Calibri"/>
                <a:ea typeface="Calibri"/>
                <a:cs typeface="Calibri"/>
                <a:sym typeface="Calibri"/>
              </a:defRPr>
            </a:lvl1pPr>
          </a:lstStyle>
          <a:p>
            <a:pPr rtl="0">
              <a:defRPr/>
            </a:pPr>
            <a:r>
              <a:t>أخذ عينات</a:t>
            </a:r>
          </a:p>
        </p:txBody>
      </p:sp>
      <p:grpSp>
        <p:nvGrpSpPr>
          <p:cNvPr id="538" name="Group 139"/>
          <p:cNvGrpSpPr/>
          <p:nvPr/>
        </p:nvGrpSpPr>
        <p:grpSpPr>
          <a:xfrm>
            <a:off x="8095447" y="6170743"/>
            <a:ext cx="825905" cy="1263839"/>
            <a:chOff x="0" y="0"/>
            <a:chExt cx="825904" cy="1263837"/>
          </a:xfrm>
        </p:grpSpPr>
        <p:sp>
          <p:nvSpPr>
            <p:cNvPr id="536" name="Oval 140"/>
            <p:cNvSpPr/>
            <p:nvPr/>
          </p:nvSpPr>
          <p:spPr>
            <a:xfrm flipH="1">
              <a:off x="207606" y="1014305"/>
              <a:ext cx="423305" cy="249533"/>
            </a:xfrm>
            <a:prstGeom prst="ellipse">
              <a:avLst/>
            </a:prstGeom>
            <a:solidFill>
              <a:srgbClr val="C00000">
                <a:alpha val="80000"/>
              </a:srgb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sp>
          <p:nvSpPr>
            <p:cNvPr id="537" name="Freeform 17"/>
            <p:cNvSpPr/>
            <p:nvPr/>
          </p:nvSpPr>
          <p:spPr>
            <a:xfrm flipH="1">
              <a:off x="0" y="0"/>
              <a:ext cx="825905" cy="1127570"/>
            </a:xfrm>
            <a:custGeom>
              <a:avLst/>
              <a:gdLst/>
              <a:ahLst/>
              <a:cxnLst>
                <a:cxn ang="0">
                  <a:pos x="wd2" y="hd2"/>
                </a:cxn>
                <a:cxn ang="5400000">
                  <a:pos x="wd2" y="hd2"/>
                </a:cxn>
                <a:cxn ang="10800000">
                  <a:pos x="wd2" y="hd2"/>
                </a:cxn>
                <a:cxn ang="16200000">
                  <a:pos x="wd2" y="hd2"/>
                </a:cxn>
              </a:cxnLst>
              <a:rect l="0" t="0" r="r" b="b"/>
              <a:pathLst>
                <a:path w="21240" h="21600" fill="norm" stroke="1" extrusionOk="0">
                  <a:moveTo>
                    <a:pt x="20749" y="5280"/>
                  </a:moveTo>
                  <a:cubicBezTo>
                    <a:pt x="19967" y="3429"/>
                    <a:pt x="18305" y="1989"/>
                    <a:pt x="15862" y="960"/>
                  </a:cubicBezTo>
                  <a:cubicBezTo>
                    <a:pt x="14200" y="274"/>
                    <a:pt x="12441" y="0"/>
                    <a:pt x="10584" y="0"/>
                  </a:cubicBezTo>
                  <a:cubicBezTo>
                    <a:pt x="10584" y="0"/>
                    <a:pt x="10584" y="0"/>
                    <a:pt x="10584" y="0"/>
                  </a:cubicBezTo>
                  <a:cubicBezTo>
                    <a:pt x="8727" y="0"/>
                    <a:pt x="6968" y="274"/>
                    <a:pt x="5306" y="960"/>
                  </a:cubicBezTo>
                  <a:cubicBezTo>
                    <a:pt x="2863" y="1989"/>
                    <a:pt x="1299" y="3429"/>
                    <a:pt x="419" y="5280"/>
                  </a:cubicBezTo>
                  <a:cubicBezTo>
                    <a:pt x="-69" y="6514"/>
                    <a:pt x="-167" y="7817"/>
                    <a:pt x="322" y="9051"/>
                  </a:cubicBezTo>
                  <a:cubicBezTo>
                    <a:pt x="1104" y="10903"/>
                    <a:pt x="2374" y="12617"/>
                    <a:pt x="3743" y="14263"/>
                  </a:cubicBezTo>
                  <a:cubicBezTo>
                    <a:pt x="5502" y="16251"/>
                    <a:pt x="7261" y="18103"/>
                    <a:pt x="9020" y="20023"/>
                  </a:cubicBezTo>
                  <a:cubicBezTo>
                    <a:pt x="9509" y="20571"/>
                    <a:pt x="9998" y="21051"/>
                    <a:pt x="10584" y="21600"/>
                  </a:cubicBezTo>
                  <a:cubicBezTo>
                    <a:pt x="10584" y="21600"/>
                    <a:pt x="10584" y="21600"/>
                    <a:pt x="10584" y="21600"/>
                  </a:cubicBezTo>
                  <a:cubicBezTo>
                    <a:pt x="11171" y="21051"/>
                    <a:pt x="11659" y="20571"/>
                    <a:pt x="12148" y="20023"/>
                  </a:cubicBezTo>
                  <a:cubicBezTo>
                    <a:pt x="13907" y="18103"/>
                    <a:pt x="15764" y="16251"/>
                    <a:pt x="17426" y="14263"/>
                  </a:cubicBezTo>
                  <a:cubicBezTo>
                    <a:pt x="18794" y="12617"/>
                    <a:pt x="20065" y="10903"/>
                    <a:pt x="20847" y="9051"/>
                  </a:cubicBezTo>
                  <a:cubicBezTo>
                    <a:pt x="21433" y="7817"/>
                    <a:pt x="21335" y="6514"/>
                    <a:pt x="20749" y="5280"/>
                  </a:cubicBezTo>
                  <a:close/>
                  <a:moveTo>
                    <a:pt x="10584" y="11931"/>
                  </a:moveTo>
                  <a:cubicBezTo>
                    <a:pt x="10584" y="11931"/>
                    <a:pt x="10584" y="11931"/>
                    <a:pt x="10584" y="11931"/>
                  </a:cubicBezTo>
                  <a:cubicBezTo>
                    <a:pt x="10584" y="11931"/>
                    <a:pt x="10584" y="11931"/>
                    <a:pt x="10584" y="11931"/>
                  </a:cubicBezTo>
                  <a:cubicBezTo>
                    <a:pt x="7066" y="11931"/>
                    <a:pt x="4133" y="9943"/>
                    <a:pt x="4133" y="7406"/>
                  </a:cubicBezTo>
                  <a:cubicBezTo>
                    <a:pt x="4133" y="4937"/>
                    <a:pt x="7066" y="2880"/>
                    <a:pt x="10584" y="2880"/>
                  </a:cubicBezTo>
                  <a:cubicBezTo>
                    <a:pt x="10584" y="2880"/>
                    <a:pt x="10584" y="2880"/>
                    <a:pt x="10584" y="2880"/>
                  </a:cubicBezTo>
                  <a:cubicBezTo>
                    <a:pt x="10584" y="2880"/>
                    <a:pt x="10584" y="2880"/>
                    <a:pt x="10584" y="2880"/>
                  </a:cubicBezTo>
                  <a:cubicBezTo>
                    <a:pt x="14200" y="2880"/>
                    <a:pt x="17035" y="4937"/>
                    <a:pt x="17035" y="7406"/>
                  </a:cubicBezTo>
                  <a:cubicBezTo>
                    <a:pt x="17035" y="9943"/>
                    <a:pt x="14200" y="11931"/>
                    <a:pt x="10584" y="11931"/>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rtl="0">
                <a:defRPr sz="4000">
                  <a:solidFill>
                    <a:srgbClr val="2E3A62"/>
                  </a:solidFill>
                  <a:latin typeface="Helvetica Neue Medium"/>
                  <a:ea typeface="Helvetica Neue Medium"/>
                  <a:cs typeface="Helvetica Neue Medium"/>
                  <a:sym typeface="Helvetica Neue Medium"/>
                </a:defRPr>
              </a:pPr>
            </a:p>
          </p:txBody>
        </p:sp>
      </p:grpSp>
      <p:sp>
        <p:nvSpPr>
          <p:cNvPr id="539" name="TextBox 142"/>
          <p:cNvSpPr txBox="1"/>
          <p:nvPr/>
        </p:nvSpPr>
        <p:spPr>
          <a:xfrm>
            <a:off x="6766087" y="4586248"/>
            <a:ext cx="3484625" cy="12340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solidFill>
                  <a:srgbClr val="3B3838"/>
                </a:solidFill>
                <a:latin typeface="Calibri"/>
                <a:ea typeface="Calibri"/>
                <a:cs typeface="Calibri"/>
                <a:sym typeface="Calibri"/>
              </a:defRPr>
            </a:lvl1pPr>
          </a:lstStyle>
          <a:p>
            <a:pPr rtl="0">
              <a:defRPr/>
            </a:pPr>
            <a:r>
              <a:t>طرق الفحص والاختبارات</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497"/>
                                        </p:tgtEl>
                                        <p:attrNameLst>
                                          <p:attrName>style.visibility</p:attrName>
                                        </p:attrNameLst>
                                      </p:cBhvr>
                                      <p:to>
                                        <p:strVal val="visible"/>
                                      </p:to>
                                    </p:set>
                                    <p:animEffect filter="wipe(right)" transition="in">
                                      <p:cBhvr>
                                        <p:cTn id="7" dur="500"/>
                                        <p:tgtEl>
                                          <p:spTgt spid="49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9" presetID="15" grpId="2" fill="hold">
                                  <p:stCondLst>
                                    <p:cond delay="0"/>
                                  </p:stCondLst>
                                  <p:iterate type="el" backwards="0">
                                    <p:tmAbs val="0"/>
                                  </p:iterate>
                                  <p:childTnLst>
                                    <p:set>
                                      <p:cBhvr>
                                        <p:cTn id="11" fill="hold"/>
                                        <p:tgtEl>
                                          <p:spTgt spid="498"/>
                                        </p:tgtEl>
                                        <p:attrNameLst>
                                          <p:attrName>style.visibility</p:attrName>
                                        </p:attrNameLst>
                                      </p:cBhvr>
                                      <p:to>
                                        <p:strVal val="visible"/>
                                      </p:to>
                                    </p:set>
                                    <p:anim calcmode="lin" valueType="num">
                                      <p:cBhvr>
                                        <p:cTn id="12" dur="1000" fill="hold"/>
                                        <p:tgtEl>
                                          <p:spTgt spid="498"/>
                                        </p:tgtEl>
                                        <p:attrNameLst>
                                          <p:attrName>ppt_w</p:attrName>
                                        </p:attrNameLst>
                                      </p:cBhvr>
                                      <p:tavLst>
                                        <p:tav tm="0">
                                          <p:val>
                                            <p:fltVal val="0"/>
                                          </p:val>
                                        </p:tav>
                                        <p:tav tm="100000">
                                          <p:val>
                                            <p:strVal val="#ppt_w"/>
                                          </p:val>
                                        </p:tav>
                                      </p:tavLst>
                                    </p:anim>
                                    <p:anim calcmode="lin" valueType="num">
                                      <p:cBhvr>
                                        <p:cTn id="13" dur="1000" fill="hold"/>
                                        <p:tgtEl>
                                          <p:spTgt spid="498"/>
                                        </p:tgtEl>
                                        <p:attrNameLst>
                                          <p:attrName>ppt_h</p:attrName>
                                        </p:attrNameLst>
                                      </p:cBhvr>
                                      <p:tavLst>
                                        <p:tav tm="0">
                                          <p:val>
                                            <p:fltVal val="0"/>
                                          </p:val>
                                        </p:tav>
                                        <p:tav tm="100000">
                                          <p:val>
                                            <p:strVal val="#ppt_h"/>
                                          </p:val>
                                        </p:tav>
                                      </p:tavLst>
                                    </p:anim>
                                    <p:anim calcmode="lin" valueType="num">
                                      <p:cBhvr>
                                        <p:cTn id="14" dur="1000" fill="hold"/>
                                        <p:tgtEl>
                                          <p:spTgt spid="49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4" presetID="22" grpId="3" fill="hold">
                                  <p:stCondLst>
                                    <p:cond delay="0"/>
                                  </p:stCondLst>
                                  <p:iterate type="el" backwards="0">
                                    <p:tmAbs val="0"/>
                                  </p:iterate>
                                  <p:childTnLst>
                                    <p:set>
                                      <p:cBhvr>
                                        <p:cTn id="19" fill="hold"/>
                                        <p:tgtEl>
                                          <p:spTgt spid="522"/>
                                        </p:tgtEl>
                                        <p:attrNameLst>
                                          <p:attrName>style.visibility</p:attrName>
                                        </p:attrNameLst>
                                      </p:cBhvr>
                                      <p:to>
                                        <p:strVal val="visible"/>
                                      </p:to>
                                    </p:set>
                                    <p:animEffect filter="wipe(down)" transition="in">
                                      <p:cBhvr>
                                        <p:cTn id="20" dur="500"/>
                                        <p:tgtEl>
                                          <p:spTgt spid="522"/>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529"/>
                                        </p:tgtEl>
                                        <p:attrNameLst>
                                          <p:attrName>style.visibility</p:attrName>
                                        </p:attrNameLst>
                                      </p:cBhvr>
                                      <p:to>
                                        <p:strVal val="visible"/>
                                      </p:to>
                                    </p:set>
                                    <p:anim calcmode="lin" valueType="num">
                                      <p:cBhvr>
                                        <p:cTn id="25" dur="1000" fill="hold"/>
                                        <p:tgtEl>
                                          <p:spTgt spid="529"/>
                                        </p:tgtEl>
                                        <p:attrNameLst>
                                          <p:attrName>ppt_x</p:attrName>
                                        </p:attrNameLst>
                                      </p:cBhvr>
                                      <p:tavLst>
                                        <p:tav tm="0">
                                          <p:val>
                                            <p:strVal val="#ppt_x"/>
                                          </p:val>
                                        </p:tav>
                                        <p:tav tm="100000">
                                          <p:val>
                                            <p:strVal val="#ppt_x"/>
                                          </p:val>
                                        </p:tav>
                                      </p:tavLst>
                                    </p:anim>
                                    <p:anim calcmode="lin" valueType="num">
                                      <p:cBhvr>
                                        <p:cTn id="26" dur="1000" fill="hold"/>
                                        <p:tgtEl>
                                          <p:spTgt spid="52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2" grpId="5" fill="hold">
                                  <p:stCondLst>
                                    <p:cond delay="0"/>
                                  </p:stCondLst>
                                  <p:iterate type="el" backwards="0">
                                    <p:tmAbs val="0"/>
                                  </p:iterate>
                                  <p:childTnLst>
                                    <p:set>
                                      <p:cBhvr>
                                        <p:cTn id="30" fill="hold"/>
                                        <p:tgtEl>
                                          <p:spTgt spid="499"/>
                                        </p:tgtEl>
                                        <p:attrNameLst>
                                          <p:attrName>style.visibility</p:attrName>
                                        </p:attrNameLst>
                                      </p:cBhvr>
                                      <p:to>
                                        <p:strVal val="visible"/>
                                      </p:to>
                                    </p:set>
                                    <p:animEffect filter="wipe(down)" transition="in">
                                      <p:cBhvr>
                                        <p:cTn id="31" dur="500"/>
                                        <p:tgtEl>
                                          <p:spTgt spid="499"/>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4" presetID="22" grpId="6" fill="hold">
                                  <p:stCondLst>
                                    <p:cond delay="0"/>
                                  </p:stCondLst>
                                  <p:iterate type="el" backwards="0">
                                    <p:tmAbs val="0"/>
                                  </p:iterate>
                                  <p:childTnLst>
                                    <p:set>
                                      <p:cBhvr>
                                        <p:cTn id="35" fill="hold"/>
                                        <p:tgtEl>
                                          <p:spTgt spid="517"/>
                                        </p:tgtEl>
                                        <p:attrNameLst>
                                          <p:attrName>style.visibility</p:attrName>
                                        </p:attrNameLst>
                                      </p:cBhvr>
                                      <p:to>
                                        <p:strVal val="visible"/>
                                      </p:to>
                                    </p:set>
                                    <p:animEffect filter="wipe(down)" transition="in">
                                      <p:cBhvr>
                                        <p:cTn id="36" dur="500"/>
                                        <p:tgtEl>
                                          <p:spTgt spid="517"/>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7" fill="hold">
                                  <p:stCondLst>
                                    <p:cond delay="0"/>
                                  </p:stCondLst>
                                  <p:iterate type="el" backwards="0">
                                    <p:tmAbs val="0"/>
                                  </p:iterate>
                                  <p:childTnLst>
                                    <p:set>
                                      <p:cBhvr>
                                        <p:cTn id="40" fill="hold"/>
                                        <p:tgtEl>
                                          <p:spTgt spid="528"/>
                                        </p:tgtEl>
                                        <p:attrNameLst>
                                          <p:attrName>style.visibility</p:attrName>
                                        </p:attrNameLst>
                                      </p:cBhvr>
                                      <p:to>
                                        <p:strVal val="visible"/>
                                      </p:to>
                                    </p:set>
                                    <p:anim calcmode="lin" valueType="num">
                                      <p:cBhvr>
                                        <p:cTn id="41" dur="500" fill="hold"/>
                                        <p:tgtEl>
                                          <p:spTgt spid="528"/>
                                        </p:tgtEl>
                                        <p:attrNameLst>
                                          <p:attrName>ppt_w</p:attrName>
                                        </p:attrNameLst>
                                      </p:cBhvr>
                                      <p:tavLst>
                                        <p:tav tm="0">
                                          <p:val>
                                            <p:fltVal val="0"/>
                                          </p:val>
                                        </p:tav>
                                        <p:tav tm="100000">
                                          <p:val>
                                            <p:strVal val="#ppt_w"/>
                                          </p:val>
                                        </p:tav>
                                      </p:tavLst>
                                    </p:anim>
                                    <p:anim calcmode="lin" valueType="num">
                                      <p:cBhvr>
                                        <p:cTn id="42" dur="500" fill="hold"/>
                                        <p:tgtEl>
                                          <p:spTgt spid="528"/>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2" grpId="8" fill="hold">
                                  <p:stCondLst>
                                    <p:cond delay="0"/>
                                  </p:stCondLst>
                                  <p:iterate type="el" backwards="0">
                                    <p:tmAbs val="0"/>
                                  </p:iterate>
                                  <p:childTnLst>
                                    <p:set>
                                      <p:cBhvr>
                                        <p:cTn id="46" fill="hold"/>
                                        <p:tgtEl>
                                          <p:spTgt spid="514"/>
                                        </p:tgtEl>
                                        <p:attrNameLst>
                                          <p:attrName>style.visibility</p:attrName>
                                        </p:attrNameLst>
                                      </p:cBhvr>
                                      <p:to>
                                        <p:strVal val="visible"/>
                                      </p:to>
                                    </p:set>
                                    <p:animEffect filter="wipe(down)" transition="in">
                                      <p:cBhvr>
                                        <p:cTn id="47" dur="500"/>
                                        <p:tgtEl>
                                          <p:spTgt spid="514"/>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6" presetID="23" grpId="9" fill="hold">
                                  <p:stCondLst>
                                    <p:cond delay="0"/>
                                  </p:stCondLst>
                                  <p:iterate type="el" backwards="0">
                                    <p:tmAbs val="0"/>
                                  </p:iterate>
                                  <p:childTnLst>
                                    <p:set>
                                      <p:cBhvr>
                                        <p:cTn id="51" fill="hold"/>
                                        <p:tgtEl>
                                          <p:spTgt spid="531"/>
                                        </p:tgtEl>
                                        <p:attrNameLst>
                                          <p:attrName>style.visibility</p:attrName>
                                        </p:attrNameLst>
                                      </p:cBhvr>
                                      <p:to>
                                        <p:strVal val="visible"/>
                                      </p:to>
                                    </p:set>
                                    <p:anim calcmode="lin" valueType="num">
                                      <p:cBhvr>
                                        <p:cTn id="52" dur="500" fill="hold"/>
                                        <p:tgtEl>
                                          <p:spTgt spid="531"/>
                                        </p:tgtEl>
                                        <p:attrNameLst>
                                          <p:attrName>ppt_w</p:attrName>
                                        </p:attrNameLst>
                                      </p:cBhvr>
                                      <p:tavLst>
                                        <p:tav tm="0">
                                          <p:val>
                                            <p:fltVal val="0"/>
                                          </p:val>
                                        </p:tav>
                                        <p:tav tm="100000">
                                          <p:val>
                                            <p:strVal val="#ppt_w"/>
                                          </p:val>
                                        </p:tav>
                                      </p:tavLst>
                                    </p:anim>
                                    <p:anim calcmode="lin" valueType="num">
                                      <p:cBhvr>
                                        <p:cTn id="53" dur="500" fill="hold"/>
                                        <p:tgtEl>
                                          <p:spTgt spid="531"/>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4" presetID="22" grpId="10" fill="hold">
                                  <p:stCondLst>
                                    <p:cond delay="0"/>
                                  </p:stCondLst>
                                  <p:iterate type="el" backwards="0">
                                    <p:tmAbs val="0"/>
                                  </p:iterate>
                                  <p:childTnLst>
                                    <p:set>
                                      <p:cBhvr>
                                        <p:cTn id="57" fill="hold"/>
                                        <p:tgtEl>
                                          <p:spTgt spid="502"/>
                                        </p:tgtEl>
                                        <p:attrNameLst>
                                          <p:attrName>style.visibility</p:attrName>
                                        </p:attrNameLst>
                                      </p:cBhvr>
                                      <p:to>
                                        <p:strVal val="visible"/>
                                      </p:to>
                                    </p:set>
                                    <p:animEffect filter="wipe(down)" transition="in">
                                      <p:cBhvr>
                                        <p:cTn id="58" dur="500"/>
                                        <p:tgtEl>
                                          <p:spTgt spid="502"/>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16" presetID="23" grpId="11" fill="hold">
                                  <p:stCondLst>
                                    <p:cond delay="0"/>
                                  </p:stCondLst>
                                  <p:iterate type="el" backwards="0">
                                    <p:tmAbs val="0"/>
                                  </p:iterate>
                                  <p:childTnLst>
                                    <p:set>
                                      <p:cBhvr>
                                        <p:cTn id="62" fill="hold"/>
                                        <p:tgtEl>
                                          <p:spTgt spid="532"/>
                                        </p:tgtEl>
                                        <p:attrNameLst>
                                          <p:attrName>style.visibility</p:attrName>
                                        </p:attrNameLst>
                                      </p:cBhvr>
                                      <p:to>
                                        <p:strVal val="visible"/>
                                      </p:to>
                                    </p:set>
                                    <p:anim calcmode="lin" valueType="num">
                                      <p:cBhvr>
                                        <p:cTn id="63" dur="500" fill="hold"/>
                                        <p:tgtEl>
                                          <p:spTgt spid="532"/>
                                        </p:tgtEl>
                                        <p:attrNameLst>
                                          <p:attrName>ppt_w</p:attrName>
                                        </p:attrNameLst>
                                      </p:cBhvr>
                                      <p:tavLst>
                                        <p:tav tm="0">
                                          <p:val>
                                            <p:fltVal val="0"/>
                                          </p:val>
                                        </p:tav>
                                        <p:tav tm="100000">
                                          <p:val>
                                            <p:strVal val="#ppt_w"/>
                                          </p:val>
                                        </p:tav>
                                      </p:tavLst>
                                    </p:anim>
                                    <p:anim calcmode="lin" valueType="num">
                                      <p:cBhvr>
                                        <p:cTn id="64" dur="500" fill="hold"/>
                                        <p:tgtEl>
                                          <p:spTgt spid="532"/>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4" presetID="22" grpId="12" fill="hold">
                                  <p:stCondLst>
                                    <p:cond delay="0"/>
                                  </p:stCondLst>
                                  <p:iterate type="el" backwards="0">
                                    <p:tmAbs val="0"/>
                                  </p:iterate>
                                  <p:childTnLst>
                                    <p:set>
                                      <p:cBhvr>
                                        <p:cTn id="68" fill="hold"/>
                                        <p:tgtEl>
                                          <p:spTgt spid="511"/>
                                        </p:tgtEl>
                                        <p:attrNameLst>
                                          <p:attrName>style.visibility</p:attrName>
                                        </p:attrNameLst>
                                      </p:cBhvr>
                                      <p:to>
                                        <p:strVal val="visible"/>
                                      </p:to>
                                    </p:set>
                                    <p:animEffect filter="wipe(down)" transition="in">
                                      <p:cBhvr>
                                        <p:cTn id="69" dur="500"/>
                                        <p:tgtEl>
                                          <p:spTgt spid="511"/>
                                        </p:tgtEl>
                                      </p:cBhvr>
                                    </p:animEffect>
                                  </p:childTnLst>
                                </p:cTn>
                              </p:par>
                            </p:childTnLst>
                          </p:cTn>
                        </p:par>
                      </p:childTnLst>
                    </p:cTn>
                  </p:par>
                  <p:par>
                    <p:cTn id="70" fill="hold">
                      <p:stCondLst>
                        <p:cond delay="indefinite"/>
                      </p:stCondLst>
                      <p:childTnLst>
                        <p:par>
                          <p:cTn id="71" fill="hold">
                            <p:stCondLst>
                              <p:cond delay="0"/>
                            </p:stCondLst>
                            <p:childTnLst>
                              <p:par>
                                <p:cTn id="72" presetClass="entr" nodeType="clickEffect" presetSubtype="16" presetID="23" grpId="13" fill="hold">
                                  <p:stCondLst>
                                    <p:cond delay="0"/>
                                  </p:stCondLst>
                                  <p:iterate type="el" backwards="0">
                                    <p:tmAbs val="0"/>
                                  </p:iterate>
                                  <p:childTnLst>
                                    <p:set>
                                      <p:cBhvr>
                                        <p:cTn id="73" fill="hold"/>
                                        <p:tgtEl>
                                          <p:spTgt spid="533"/>
                                        </p:tgtEl>
                                        <p:attrNameLst>
                                          <p:attrName>style.visibility</p:attrName>
                                        </p:attrNameLst>
                                      </p:cBhvr>
                                      <p:to>
                                        <p:strVal val="visible"/>
                                      </p:to>
                                    </p:set>
                                    <p:anim calcmode="lin" valueType="num">
                                      <p:cBhvr>
                                        <p:cTn id="74" dur="500" fill="hold"/>
                                        <p:tgtEl>
                                          <p:spTgt spid="533"/>
                                        </p:tgtEl>
                                        <p:attrNameLst>
                                          <p:attrName>ppt_w</p:attrName>
                                        </p:attrNameLst>
                                      </p:cBhvr>
                                      <p:tavLst>
                                        <p:tav tm="0">
                                          <p:val>
                                            <p:fltVal val="0"/>
                                          </p:val>
                                        </p:tav>
                                        <p:tav tm="100000">
                                          <p:val>
                                            <p:strVal val="#ppt_w"/>
                                          </p:val>
                                        </p:tav>
                                      </p:tavLst>
                                    </p:anim>
                                    <p:anim calcmode="lin" valueType="num">
                                      <p:cBhvr>
                                        <p:cTn id="75" dur="500" fill="hold"/>
                                        <p:tgtEl>
                                          <p:spTgt spid="533"/>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Class="entr" nodeType="clickEffect" presetSubtype="4" presetID="22" grpId="14" fill="hold">
                                  <p:stCondLst>
                                    <p:cond delay="0"/>
                                  </p:stCondLst>
                                  <p:iterate type="el" backwards="0">
                                    <p:tmAbs val="0"/>
                                  </p:iterate>
                                  <p:childTnLst>
                                    <p:set>
                                      <p:cBhvr>
                                        <p:cTn id="79" fill="hold"/>
                                        <p:tgtEl>
                                          <p:spTgt spid="508"/>
                                        </p:tgtEl>
                                        <p:attrNameLst>
                                          <p:attrName>style.visibility</p:attrName>
                                        </p:attrNameLst>
                                      </p:cBhvr>
                                      <p:to>
                                        <p:strVal val="visible"/>
                                      </p:to>
                                    </p:set>
                                    <p:animEffect filter="wipe(down)" transition="in">
                                      <p:cBhvr>
                                        <p:cTn id="80" dur="500"/>
                                        <p:tgtEl>
                                          <p:spTgt spid="508"/>
                                        </p:tgtEl>
                                      </p:cBhvr>
                                    </p:animEffec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16" presetID="23" grpId="15" fill="hold">
                                  <p:stCondLst>
                                    <p:cond delay="0"/>
                                  </p:stCondLst>
                                  <p:iterate type="el" backwards="0">
                                    <p:tmAbs val="0"/>
                                  </p:iterate>
                                  <p:childTnLst>
                                    <p:set>
                                      <p:cBhvr>
                                        <p:cTn id="84" fill="hold"/>
                                        <p:tgtEl>
                                          <p:spTgt spid="534"/>
                                        </p:tgtEl>
                                        <p:attrNameLst>
                                          <p:attrName>style.visibility</p:attrName>
                                        </p:attrNameLst>
                                      </p:cBhvr>
                                      <p:to>
                                        <p:strVal val="visible"/>
                                      </p:to>
                                    </p:set>
                                    <p:anim calcmode="lin" valueType="num">
                                      <p:cBhvr>
                                        <p:cTn id="85" dur="500" fill="hold"/>
                                        <p:tgtEl>
                                          <p:spTgt spid="534"/>
                                        </p:tgtEl>
                                        <p:attrNameLst>
                                          <p:attrName>ppt_w</p:attrName>
                                        </p:attrNameLst>
                                      </p:cBhvr>
                                      <p:tavLst>
                                        <p:tav tm="0">
                                          <p:val>
                                            <p:fltVal val="0"/>
                                          </p:val>
                                        </p:tav>
                                        <p:tav tm="100000">
                                          <p:val>
                                            <p:strVal val="#ppt_w"/>
                                          </p:val>
                                        </p:tav>
                                      </p:tavLst>
                                    </p:anim>
                                    <p:anim calcmode="lin" valueType="num">
                                      <p:cBhvr>
                                        <p:cTn id="86" dur="500" fill="hold"/>
                                        <p:tgtEl>
                                          <p:spTgt spid="534"/>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4" presetID="22" grpId="16" fill="hold">
                                  <p:stCondLst>
                                    <p:cond delay="0"/>
                                  </p:stCondLst>
                                  <p:iterate type="el" backwards="0">
                                    <p:tmAbs val="0"/>
                                  </p:iterate>
                                  <p:childTnLst>
                                    <p:set>
                                      <p:cBhvr>
                                        <p:cTn id="90" fill="hold"/>
                                        <p:tgtEl>
                                          <p:spTgt spid="505"/>
                                        </p:tgtEl>
                                        <p:attrNameLst>
                                          <p:attrName>style.visibility</p:attrName>
                                        </p:attrNameLst>
                                      </p:cBhvr>
                                      <p:to>
                                        <p:strVal val="visible"/>
                                      </p:to>
                                    </p:set>
                                    <p:animEffect filter="wipe(down)" transition="in">
                                      <p:cBhvr>
                                        <p:cTn id="91" dur="500"/>
                                        <p:tgtEl>
                                          <p:spTgt spid="505"/>
                                        </p:tgtEl>
                                      </p:cBhvr>
                                    </p:animEffect>
                                  </p:childTnLst>
                                </p:cTn>
                              </p:par>
                            </p:childTnLst>
                          </p:cTn>
                        </p:par>
                      </p:childTnLst>
                    </p:cTn>
                  </p:par>
                  <p:par>
                    <p:cTn id="92" fill="hold">
                      <p:stCondLst>
                        <p:cond delay="indefinite"/>
                      </p:stCondLst>
                      <p:childTnLst>
                        <p:par>
                          <p:cTn id="93" fill="hold">
                            <p:stCondLst>
                              <p:cond delay="0"/>
                            </p:stCondLst>
                            <p:childTnLst>
                              <p:par>
                                <p:cTn id="94" presetClass="entr" nodeType="clickEffect" presetSubtype="16" presetID="23" grpId="17" fill="hold">
                                  <p:stCondLst>
                                    <p:cond delay="0"/>
                                  </p:stCondLst>
                                  <p:iterate type="el" backwards="0">
                                    <p:tmAbs val="0"/>
                                  </p:iterate>
                                  <p:childTnLst>
                                    <p:set>
                                      <p:cBhvr>
                                        <p:cTn id="95" fill="hold"/>
                                        <p:tgtEl>
                                          <p:spTgt spid="535"/>
                                        </p:tgtEl>
                                        <p:attrNameLst>
                                          <p:attrName>style.visibility</p:attrName>
                                        </p:attrNameLst>
                                      </p:cBhvr>
                                      <p:to>
                                        <p:strVal val="visible"/>
                                      </p:to>
                                    </p:set>
                                    <p:anim calcmode="lin" valueType="num">
                                      <p:cBhvr>
                                        <p:cTn id="96" dur="500" fill="hold"/>
                                        <p:tgtEl>
                                          <p:spTgt spid="535"/>
                                        </p:tgtEl>
                                        <p:attrNameLst>
                                          <p:attrName>ppt_w</p:attrName>
                                        </p:attrNameLst>
                                      </p:cBhvr>
                                      <p:tavLst>
                                        <p:tav tm="0">
                                          <p:val>
                                            <p:fltVal val="0"/>
                                          </p:val>
                                        </p:tav>
                                        <p:tav tm="100000">
                                          <p:val>
                                            <p:strVal val="#ppt_w"/>
                                          </p:val>
                                        </p:tav>
                                      </p:tavLst>
                                    </p:anim>
                                    <p:anim calcmode="lin" valueType="num">
                                      <p:cBhvr>
                                        <p:cTn id="97" dur="500" fill="hold"/>
                                        <p:tgtEl>
                                          <p:spTgt spid="535"/>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Class="entr" nodeType="clickEffect" presetSubtype="4" presetID="22" grpId="18" fill="hold">
                                  <p:stCondLst>
                                    <p:cond delay="0"/>
                                  </p:stCondLst>
                                  <p:iterate type="el" backwards="0">
                                    <p:tmAbs val="0"/>
                                  </p:iterate>
                                  <p:childTnLst>
                                    <p:set>
                                      <p:cBhvr>
                                        <p:cTn id="101" fill="hold"/>
                                        <p:tgtEl>
                                          <p:spTgt spid="538"/>
                                        </p:tgtEl>
                                        <p:attrNameLst>
                                          <p:attrName>style.visibility</p:attrName>
                                        </p:attrNameLst>
                                      </p:cBhvr>
                                      <p:to>
                                        <p:strVal val="visible"/>
                                      </p:to>
                                    </p:set>
                                    <p:animEffect filter="wipe(down)" transition="in">
                                      <p:cBhvr>
                                        <p:cTn id="102" dur="500"/>
                                        <p:tgtEl>
                                          <p:spTgt spid="538"/>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Subtype="16" presetID="23" grpId="19" fill="hold">
                                  <p:stCondLst>
                                    <p:cond delay="0"/>
                                  </p:stCondLst>
                                  <p:iterate type="el" backwards="0">
                                    <p:tmAbs val="0"/>
                                  </p:iterate>
                                  <p:childTnLst>
                                    <p:set>
                                      <p:cBhvr>
                                        <p:cTn id="106" fill="hold"/>
                                        <p:tgtEl>
                                          <p:spTgt spid="539"/>
                                        </p:tgtEl>
                                        <p:attrNameLst>
                                          <p:attrName>style.visibility</p:attrName>
                                        </p:attrNameLst>
                                      </p:cBhvr>
                                      <p:to>
                                        <p:strVal val="visible"/>
                                      </p:to>
                                    </p:set>
                                    <p:anim calcmode="lin" valueType="num">
                                      <p:cBhvr>
                                        <p:cTn id="107" dur="500" fill="hold"/>
                                        <p:tgtEl>
                                          <p:spTgt spid="539"/>
                                        </p:tgtEl>
                                        <p:attrNameLst>
                                          <p:attrName>ppt_w</p:attrName>
                                        </p:attrNameLst>
                                      </p:cBhvr>
                                      <p:tavLst>
                                        <p:tav tm="0">
                                          <p:val>
                                            <p:fltVal val="0"/>
                                          </p:val>
                                        </p:tav>
                                        <p:tav tm="100000">
                                          <p:val>
                                            <p:strVal val="#ppt_w"/>
                                          </p:val>
                                        </p:tav>
                                      </p:tavLst>
                                    </p:anim>
                                    <p:anim calcmode="lin" valueType="num">
                                      <p:cBhvr>
                                        <p:cTn id="108" dur="500" fill="hold"/>
                                        <p:tgtEl>
                                          <p:spTgt spid="539"/>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Class="entr" nodeType="clickEffect" presetSubtype="4" presetID="22" grpId="20" fill="hold">
                                  <p:stCondLst>
                                    <p:cond delay="0"/>
                                  </p:stCondLst>
                                  <p:iterate type="el" backwards="0">
                                    <p:tmAbs val="0"/>
                                  </p:iterate>
                                  <p:childTnLst>
                                    <p:set>
                                      <p:cBhvr>
                                        <p:cTn id="112" fill="hold"/>
                                        <p:tgtEl>
                                          <p:spTgt spid="527"/>
                                        </p:tgtEl>
                                        <p:attrNameLst>
                                          <p:attrName>style.visibility</p:attrName>
                                        </p:attrNameLst>
                                      </p:cBhvr>
                                      <p:to>
                                        <p:strVal val="visible"/>
                                      </p:to>
                                    </p:set>
                                    <p:animEffect filter="wipe(down)" transition="in">
                                      <p:cBhvr>
                                        <p:cTn id="113" dur="500"/>
                                        <p:tgtEl>
                                          <p:spTgt spid="527"/>
                                        </p:tgtEl>
                                      </p:cBhvr>
                                    </p:animEffect>
                                  </p:childTnLst>
                                </p:cTn>
                              </p:par>
                            </p:childTnLst>
                          </p:cTn>
                        </p:par>
                      </p:childTnLst>
                    </p:cTn>
                  </p:par>
                  <p:par>
                    <p:cTn id="114" fill="hold">
                      <p:stCondLst>
                        <p:cond delay="indefinite"/>
                      </p:stCondLst>
                      <p:childTnLst>
                        <p:par>
                          <p:cTn id="115" fill="hold">
                            <p:stCondLst>
                              <p:cond delay="0"/>
                            </p:stCondLst>
                            <p:childTnLst>
                              <p:par>
                                <p:cTn id="116" presetClass="entr" nodeType="clickEffect" presetSubtype="1" presetID="2" grpId="21" fill="hold">
                                  <p:stCondLst>
                                    <p:cond delay="0"/>
                                  </p:stCondLst>
                                  <p:iterate type="el" backwards="0">
                                    <p:tmAbs val="0"/>
                                  </p:iterate>
                                  <p:childTnLst>
                                    <p:set>
                                      <p:cBhvr>
                                        <p:cTn id="117" fill="hold"/>
                                        <p:tgtEl>
                                          <p:spTgt spid="530"/>
                                        </p:tgtEl>
                                        <p:attrNameLst>
                                          <p:attrName>style.visibility</p:attrName>
                                        </p:attrNameLst>
                                      </p:cBhvr>
                                      <p:to>
                                        <p:strVal val="visible"/>
                                      </p:to>
                                    </p:set>
                                    <p:anim calcmode="lin" valueType="num">
                                      <p:cBhvr>
                                        <p:cTn id="118" dur="1000" fill="hold"/>
                                        <p:tgtEl>
                                          <p:spTgt spid="530"/>
                                        </p:tgtEl>
                                        <p:attrNameLst>
                                          <p:attrName>ppt_x</p:attrName>
                                        </p:attrNameLst>
                                      </p:cBhvr>
                                      <p:tavLst>
                                        <p:tav tm="0">
                                          <p:val>
                                            <p:strVal val="#ppt_x"/>
                                          </p:val>
                                        </p:tav>
                                        <p:tav tm="100000">
                                          <p:val>
                                            <p:strVal val="#ppt_x"/>
                                          </p:val>
                                        </p:tav>
                                      </p:tavLst>
                                    </p:anim>
                                    <p:anim calcmode="lin" valueType="num">
                                      <p:cBhvr>
                                        <p:cTn id="119" dur="1000" fill="hold"/>
                                        <p:tgtEl>
                                          <p:spTgt spid="5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5" grpId="17"/>
      <p:bldP build="whole" bldLvl="1" animBg="1" rev="0" advAuto="0" spid="508" grpId="14"/>
      <p:bldP build="whole" bldLvl="1" animBg="1" rev="0" advAuto="0" spid="522" grpId="3"/>
      <p:bldP build="whole" bldLvl="1" animBg="1" rev="0" advAuto="0" spid="533" grpId="13"/>
      <p:bldP build="whole" bldLvl="1" animBg="1" rev="0" advAuto="0" spid="502" grpId="10"/>
      <p:bldP build="whole" bldLvl="1" animBg="1" rev="0" advAuto="0" spid="534" grpId="15"/>
      <p:bldP build="whole" bldLvl="1" animBg="1" rev="0" advAuto="0" spid="505" grpId="16"/>
      <p:bldP build="whole" bldLvl="1" animBg="1" rev="0" advAuto="0" spid="497" grpId="1"/>
      <p:bldP build="whole" bldLvl="1" animBg="1" rev="0" advAuto="0" spid="538" grpId="18"/>
      <p:bldP build="whole" bldLvl="1" animBg="1" rev="0" advAuto="0" spid="527" grpId="20"/>
      <p:bldP build="whole" bldLvl="1" animBg="1" rev="0" advAuto="0" spid="529" grpId="4"/>
      <p:bldP build="whole" bldLvl="1" animBg="1" rev="0" advAuto="0" spid="530" grpId="21"/>
      <p:bldP build="whole" bldLvl="1" animBg="1" rev="0" advAuto="0" spid="528" grpId="7"/>
      <p:bldP build="whole" bldLvl="1" animBg="1" rev="0" advAuto="0" spid="514" grpId="8"/>
      <p:bldP build="whole" bldLvl="1" animBg="1" rev="0" advAuto="0" spid="532" grpId="11"/>
      <p:bldP build="whole" bldLvl="1" animBg="1" rev="0" advAuto="0" spid="499" grpId="5"/>
      <p:bldP build="whole" bldLvl="1" animBg="1" rev="0" advAuto="0" spid="511" grpId="12"/>
      <p:bldP build="whole" bldLvl="1" animBg="1" rev="0" advAuto="0" spid="498" grpId="2"/>
      <p:bldP build="whole" bldLvl="1" animBg="1" rev="0" advAuto="0" spid="539" grpId="19"/>
      <p:bldP build="whole" bldLvl="1" animBg="1" rev="0" advAuto="0" spid="517" grpId="6"/>
      <p:bldP build="whole" bldLvl="1" animBg="1" rev="0" advAuto="0" spid="531" grpId="9"/>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1" name="TextBox 14"/>
          <p:cNvSpPr txBox="1"/>
          <p:nvPr/>
        </p:nvSpPr>
        <p:spPr>
          <a:xfrm>
            <a:off x="11735990" y="2279750"/>
            <a:ext cx="11591069"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هدف المرحلة الأولى من التدقيق</a:t>
            </a:r>
          </a:p>
        </p:txBody>
      </p:sp>
      <p:sp>
        <p:nvSpPr>
          <p:cNvPr id="542" name="TextBox 4"/>
          <p:cNvSpPr txBox="1"/>
          <p:nvPr/>
        </p:nvSpPr>
        <p:spPr>
          <a:xfrm>
            <a:off x="4488700" y="4496508"/>
            <a:ext cx="16036952" cy="19034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9B8752"/>
                </a:solidFill>
                <a:latin typeface="Calibri"/>
                <a:ea typeface="Calibri"/>
                <a:cs typeface="Calibri"/>
                <a:sym typeface="Calibri"/>
              </a:defRPr>
            </a:lvl1pPr>
          </a:lstStyle>
          <a:p>
            <a:pPr rtl="0">
              <a:defRPr/>
            </a:pPr>
            <a:r>
              <a:t>الهدف منها هو تقديم تصور لوضع خطة للمرحلة الثانية من التدقيق وفهم لنظام إدارة سلامة المنتجات ويشمل: </a:t>
            </a:r>
          </a:p>
        </p:txBody>
      </p:sp>
      <p:sp>
        <p:nvSpPr>
          <p:cNvPr id="543" name="TextBox 4"/>
          <p:cNvSpPr txBox="1"/>
          <p:nvPr/>
        </p:nvSpPr>
        <p:spPr>
          <a:xfrm>
            <a:off x="4905477" y="7522017"/>
            <a:ext cx="15203399" cy="48752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defRPr b="1" sz="6400">
                <a:solidFill>
                  <a:srgbClr val="404040"/>
                </a:solidFill>
                <a:latin typeface="Calibri"/>
                <a:ea typeface="Calibri"/>
                <a:cs typeface="Calibri"/>
                <a:sym typeface="Calibri"/>
              </a:defRPr>
            </a:pPr>
            <a:r>
              <a:t>تدقيق وثائق وتقييم الموقع ومراجعة حالة العميل ومدى استعداده للمرحلة الثانية وجمع المعلومات التي تتعلق بنظام الإدارة والعمليات والجوانب القانونية والتنظيمية.</a:t>
            </a:r>
          </a:p>
          <a:p>
            <a:pPr rtl="0">
              <a:defRPr b="1" sz="6400">
                <a:solidFill>
                  <a:srgbClr val="404040"/>
                </a:solidFill>
                <a:latin typeface="Calibri"/>
                <a:ea typeface="Calibri"/>
                <a:cs typeface="Calibri"/>
                <a:sym typeface="Calibri"/>
              </a:defRPr>
            </a:pPr>
            <a:r>
              <a:t>ويجب توثيق نتائج المرحلة الأول وإبلاغ العميل بها.</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541"/>
                                        </p:tgtEl>
                                        <p:attrNameLst>
                                          <p:attrName>style.visibility</p:attrName>
                                        </p:attrNameLst>
                                      </p:cBhvr>
                                      <p:to>
                                        <p:strVal val="visible"/>
                                      </p:to>
                                    </p:set>
                                    <p:anim calcmode="lin" valueType="num">
                                      <p:cBhvr>
                                        <p:cTn id="7" dur="1000" fill="hold"/>
                                        <p:tgtEl>
                                          <p:spTgt spid="541"/>
                                        </p:tgtEl>
                                        <p:attrNameLst>
                                          <p:attrName>ppt_w</p:attrName>
                                        </p:attrNameLst>
                                      </p:cBhvr>
                                      <p:tavLst>
                                        <p:tav tm="0">
                                          <p:val>
                                            <p:fltVal val="0"/>
                                          </p:val>
                                        </p:tav>
                                        <p:tav tm="100000">
                                          <p:val>
                                            <p:strVal val="#ppt_w"/>
                                          </p:val>
                                        </p:tav>
                                      </p:tavLst>
                                    </p:anim>
                                    <p:anim calcmode="lin" valueType="num">
                                      <p:cBhvr>
                                        <p:cTn id="8" dur="1000" fill="hold"/>
                                        <p:tgtEl>
                                          <p:spTgt spid="541"/>
                                        </p:tgtEl>
                                        <p:attrNameLst>
                                          <p:attrName>ppt_h</p:attrName>
                                        </p:attrNameLst>
                                      </p:cBhvr>
                                      <p:tavLst>
                                        <p:tav tm="0">
                                          <p:val>
                                            <p:fltVal val="0"/>
                                          </p:val>
                                        </p:tav>
                                        <p:tav tm="100000">
                                          <p:val>
                                            <p:strVal val="#ppt_h"/>
                                          </p:val>
                                        </p:tav>
                                      </p:tavLst>
                                    </p:anim>
                                    <p:anim calcmode="lin" valueType="num">
                                      <p:cBhvr>
                                        <p:cTn id="9" dur="1000" fill="hold"/>
                                        <p:tgtEl>
                                          <p:spTgt spid="5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542"/>
                                        </p:tgtEl>
                                        <p:attrNameLst>
                                          <p:attrName>style.visibility</p:attrName>
                                        </p:attrNameLst>
                                      </p:cBhvr>
                                      <p:to>
                                        <p:strVal val="visible"/>
                                      </p:to>
                                    </p:set>
                                    <p:anim calcmode="lin" valueType="num">
                                      <p:cBhvr>
                                        <p:cTn id="15" dur="1000" fill="hold"/>
                                        <p:tgtEl>
                                          <p:spTgt spid="542"/>
                                        </p:tgtEl>
                                        <p:attrNameLst>
                                          <p:attrName>ppt_x</p:attrName>
                                        </p:attrNameLst>
                                      </p:cBhvr>
                                      <p:tavLst>
                                        <p:tav tm="0">
                                          <p:val>
                                            <p:strVal val="#ppt_x"/>
                                          </p:val>
                                        </p:tav>
                                        <p:tav tm="100000">
                                          <p:val>
                                            <p:strVal val="#ppt_x"/>
                                          </p:val>
                                        </p:tav>
                                      </p:tavLst>
                                    </p:anim>
                                    <p:anim calcmode="lin" valueType="num">
                                      <p:cBhvr>
                                        <p:cTn id="16" dur="1000" fill="hold"/>
                                        <p:tgtEl>
                                          <p:spTgt spid="5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6" presetID="23" grpId="3" fill="hold">
                                  <p:stCondLst>
                                    <p:cond delay="0"/>
                                  </p:stCondLst>
                                  <p:iterate type="el" backwards="0">
                                    <p:tmAbs val="0"/>
                                  </p:iterate>
                                  <p:childTnLst>
                                    <p:set>
                                      <p:cBhvr>
                                        <p:cTn id="20" fill="hold"/>
                                        <p:tgtEl>
                                          <p:spTgt spid="543">
                                            <p:bg/>
                                          </p:spTgt>
                                        </p:tgtEl>
                                        <p:attrNameLst>
                                          <p:attrName>style.visibility</p:attrName>
                                        </p:attrNameLst>
                                      </p:cBhvr>
                                      <p:to>
                                        <p:strVal val="visible"/>
                                      </p:to>
                                    </p:set>
                                    <p:anim calcmode="lin" valueType="num">
                                      <p:cBhvr>
                                        <p:cTn id="21" dur="500" fill="hold"/>
                                        <p:tgtEl>
                                          <p:spTgt spid="543">
                                            <p:bg/>
                                          </p:spTgt>
                                        </p:tgtEl>
                                        <p:attrNameLst>
                                          <p:attrName>ppt_w</p:attrName>
                                        </p:attrNameLst>
                                      </p:cBhvr>
                                      <p:tavLst>
                                        <p:tav tm="0">
                                          <p:val>
                                            <p:fltVal val="0"/>
                                          </p:val>
                                        </p:tav>
                                        <p:tav tm="100000">
                                          <p:val>
                                            <p:strVal val="#ppt_w"/>
                                          </p:val>
                                        </p:tav>
                                      </p:tavLst>
                                    </p:anim>
                                    <p:anim calcmode="lin" valueType="num">
                                      <p:cBhvr>
                                        <p:cTn id="22" dur="500" fill="hold"/>
                                        <p:tgtEl>
                                          <p:spTgt spid="543">
                                            <p:bg/>
                                          </p:spTgt>
                                        </p:tgtEl>
                                        <p:attrNameLst>
                                          <p:attrName>ppt_h</p:attrName>
                                        </p:attrNameLst>
                                      </p:cBhvr>
                                      <p:tavLst>
                                        <p:tav tm="0">
                                          <p:val>
                                            <p:fltVal val="0"/>
                                          </p:val>
                                        </p:tav>
                                        <p:tav tm="100000">
                                          <p:val>
                                            <p:strVal val="#ppt_h"/>
                                          </p:val>
                                        </p:tav>
                                      </p:tavLst>
                                    </p:anim>
                                  </p:childTnLst>
                                </p:cTn>
                              </p:par>
                              <p:par>
                                <p:cTn id="23" presetClass="entr" nodeType="withEffect" presetSubtype="16" presetID="23" grpId="3" fill="hold">
                                  <p:stCondLst>
                                    <p:cond delay="0"/>
                                  </p:stCondLst>
                                  <p:iterate type="el" backwards="0">
                                    <p:tmAbs val="0"/>
                                  </p:iterate>
                                  <p:childTnLst>
                                    <p:set>
                                      <p:cBhvr>
                                        <p:cTn id="24" fill="hold"/>
                                        <p:tgtEl>
                                          <p:spTgt spid="543">
                                            <p:txEl>
                                              <p:pRg st="0" end="0"/>
                                            </p:txEl>
                                          </p:spTgt>
                                        </p:tgtEl>
                                        <p:attrNameLst>
                                          <p:attrName>style.visibility</p:attrName>
                                        </p:attrNameLst>
                                      </p:cBhvr>
                                      <p:to>
                                        <p:strVal val="visible"/>
                                      </p:to>
                                    </p:set>
                                    <p:anim calcmode="lin" valueType="num">
                                      <p:cBhvr>
                                        <p:cTn id="25" dur="500" fill="hold"/>
                                        <p:tgtEl>
                                          <p:spTgt spid="54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3" fill="hold">
                                  <p:stCondLst>
                                    <p:cond delay="0"/>
                                  </p:stCondLst>
                                  <p:iterate type="el" backwards="0">
                                    <p:tmAbs val="0"/>
                                  </p:iterate>
                                  <p:childTnLst>
                                    <p:set>
                                      <p:cBhvr>
                                        <p:cTn id="30" fill="hold"/>
                                        <p:tgtEl>
                                          <p:spTgt spid="543">
                                            <p:txEl>
                                              <p:pRg st="1" end="1"/>
                                            </p:txEl>
                                          </p:spTgt>
                                        </p:tgtEl>
                                        <p:attrNameLst>
                                          <p:attrName>style.visibility</p:attrName>
                                        </p:attrNameLst>
                                      </p:cBhvr>
                                      <p:to>
                                        <p:strVal val="visible"/>
                                      </p:to>
                                    </p:set>
                                    <p:anim calcmode="lin" valueType="num">
                                      <p:cBhvr>
                                        <p:cTn id="31" dur="500" fill="hold"/>
                                        <p:tgtEl>
                                          <p:spTgt spid="54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4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2" grpId="2"/>
      <p:bldP build="p" bldLvl="5" animBg="1" rev="0" advAuto="0" spid="543" grpId="3"/>
      <p:bldP build="whole" bldLvl="1" animBg="1" rev="0" advAuto="0" spid="541"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5" name="TextBox 14"/>
          <p:cNvSpPr txBox="1"/>
          <p:nvPr/>
        </p:nvSpPr>
        <p:spPr>
          <a:xfrm>
            <a:off x="11781255" y="2279750"/>
            <a:ext cx="11591069"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هدف المرحلة الثانية من التدقيق</a:t>
            </a:r>
          </a:p>
        </p:txBody>
      </p:sp>
      <p:sp>
        <p:nvSpPr>
          <p:cNvPr id="546" name="TextBox 4"/>
          <p:cNvSpPr txBox="1"/>
          <p:nvPr/>
        </p:nvSpPr>
        <p:spPr>
          <a:xfrm>
            <a:off x="5513602" y="4316818"/>
            <a:ext cx="13987148" cy="19034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9B8752"/>
                </a:solidFill>
                <a:latin typeface="Calibri"/>
                <a:ea typeface="Calibri"/>
                <a:cs typeface="Calibri"/>
                <a:sym typeface="Calibri"/>
              </a:defRPr>
            </a:lvl1pPr>
          </a:lstStyle>
          <a:p>
            <a:pPr rtl="0">
              <a:defRPr/>
            </a:pPr>
            <a:r>
              <a:t>الغرض من المرحلة الثانية هو تقييم التنفيذ وفعالية النظام الإداري للعميل ويشمل:</a:t>
            </a:r>
          </a:p>
        </p:txBody>
      </p:sp>
      <p:sp>
        <p:nvSpPr>
          <p:cNvPr id="547" name="TextBox 4"/>
          <p:cNvSpPr txBox="1"/>
          <p:nvPr/>
        </p:nvSpPr>
        <p:spPr>
          <a:xfrm>
            <a:off x="4905477" y="7079030"/>
            <a:ext cx="15203399" cy="6304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404040"/>
                </a:solidFill>
                <a:latin typeface="Calibri"/>
                <a:ea typeface="Calibri"/>
                <a:cs typeface="Calibri"/>
                <a:sym typeface="Calibri"/>
              </a:defRPr>
            </a:lvl1pPr>
          </a:lstStyle>
          <a:p>
            <a:pPr rtl="0">
              <a:defRPr/>
            </a:pPr>
            <a:r>
              <a:t>معلومات عن متطلبات نظام الإدارة الذي يتم تطبيقه ومراقبة الأداء ومراجعة أهدافه ومدى امتثال العميل من الناحية القانونية والرقابة على العمليات التي يقوم بها العميل والتدقيق الداخلي ومراجعة الإدارة ومسؤولية الإدارة.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545"/>
                                        </p:tgtEl>
                                        <p:attrNameLst>
                                          <p:attrName>style.visibility</p:attrName>
                                        </p:attrNameLst>
                                      </p:cBhvr>
                                      <p:to>
                                        <p:strVal val="visible"/>
                                      </p:to>
                                    </p:set>
                                    <p:anim calcmode="lin" valueType="num">
                                      <p:cBhvr>
                                        <p:cTn id="7" dur="1000" fill="hold"/>
                                        <p:tgtEl>
                                          <p:spTgt spid="545"/>
                                        </p:tgtEl>
                                        <p:attrNameLst>
                                          <p:attrName>ppt_w</p:attrName>
                                        </p:attrNameLst>
                                      </p:cBhvr>
                                      <p:tavLst>
                                        <p:tav tm="0">
                                          <p:val>
                                            <p:fltVal val="0"/>
                                          </p:val>
                                        </p:tav>
                                        <p:tav tm="100000">
                                          <p:val>
                                            <p:strVal val="#ppt_w"/>
                                          </p:val>
                                        </p:tav>
                                      </p:tavLst>
                                    </p:anim>
                                    <p:anim calcmode="lin" valueType="num">
                                      <p:cBhvr>
                                        <p:cTn id="8" dur="1000" fill="hold"/>
                                        <p:tgtEl>
                                          <p:spTgt spid="545"/>
                                        </p:tgtEl>
                                        <p:attrNameLst>
                                          <p:attrName>ppt_h</p:attrName>
                                        </p:attrNameLst>
                                      </p:cBhvr>
                                      <p:tavLst>
                                        <p:tav tm="0">
                                          <p:val>
                                            <p:fltVal val="0"/>
                                          </p:val>
                                        </p:tav>
                                        <p:tav tm="100000">
                                          <p:val>
                                            <p:strVal val="#ppt_h"/>
                                          </p:val>
                                        </p:tav>
                                      </p:tavLst>
                                    </p:anim>
                                    <p:anim calcmode="lin" valueType="num">
                                      <p:cBhvr>
                                        <p:cTn id="9" dur="1000" fill="hold"/>
                                        <p:tgtEl>
                                          <p:spTgt spid="5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546"/>
                                        </p:tgtEl>
                                        <p:attrNameLst>
                                          <p:attrName>style.visibility</p:attrName>
                                        </p:attrNameLst>
                                      </p:cBhvr>
                                      <p:to>
                                        <p:strVal val="visible"/>
                                      </p:to>
                                    </p:set>
                                    <p:anim calcmode="lin" valueType="num">
                                      <p:cBhvr>
                                        <p:cTn id="15" dur="1000" fill="hold"/>
                                        <p:tgtEl>
                                          <p:spTgt spid="546"/>
                                        </p:tgtEl>
                                        <p:attrNameLst>
                                          <p:attrName>ppt_x</p:attrName>
                                        </p:attrNameLst>
                                      </p:cBhvr>
                                      <p:tavLst>
                                        <p:tav tm="0">
                                          <p:val>
                                            <p:strVal val="#ppt_x"/>
                                          </p:val>
                                        </p:tav>
                                        <p:tav tm="100000">
                                          <p:val>
                                            <p:strVal val="#ppt_x"/>
                                          </p:val>
                                        </p:tav>
                                      </p:tavLst>
                                    </p:anim>
                                    <p:anim calcmode="lin" valueType="num">
                                      <p:cBhvr>
                                        <p:cTn id="16" dur="10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6" presetID="23" grpId="3" fill="hold">
                                  <p:stCondLst>
                                    <p:cond delay="0"/>
                                  </p:stCondLst>
                                  <p:iterate type="el" backwards="0">
                                    <p:tmAbs val="0"/>
                                  </p:iterate>
                                  <p:childTnLst>
                                    <p:set>
                                      <p:cBhvr>
                                        <p:cTn id="20" fill="hold"/>
                                        <p:tgtEl>
                                          <p:spTgt spid="547">
                                            <p:bg/>
                                          </p:spTgt>
                                        </p:tgtEl>
                                        <p:attrNameLst>
                                          <p:attrName>style.visibility</p:attrName>
                                        </p:attrNameLst>
                                      </p:cBhvr>
                                      <p:to>
                                        <p:strVal val="visible"/>
                                      </p:to>
                                    </p:set>
                                    <p:anim calcmode="lin" valueType="num">
                                      <p:cBhvr>
                                        <p:cTn id="21" dur="500" fill="hold"/>
                                        <p:tgtEl>
                                          <p:spTgt spid="547">
                                            <p:bg/>
                                          </p:spTgt>
                                        </p:tgtEl>
                                        <p:attrNameLst>
                                          <p:attrName>ppt_w</p:attrName>
                                        </p:attrNameLst>
                                      </p:cBhvr>
                                      <p:tavLst>
                                        <p:tav tm="0">
                                          <p:val>
                                            <p:fltVal val="0"/>
                                          </p:val>
                                        </p:tav>
                                        <p:tav tm="100000">
                                          <p:val>
                                            <p:strVal val="#ppt_w"/>
                                          </p:val>
                                        </p:tav>
                                      </p:tavLst>
                                    </p:anim>
                                    <p:anim calcmode="lin" valueType="num">
                                      <p:cBhvr>
                                        <p:cTn id="22" dur="500" fill="hold"/>
                                        <p:tgtEl>
                                          <p:spTgt spid="547">
                                            <p:bg/>
                                          </p:spTgt>
                                        </p:tgtEl>
                                        <p:attrNameLst>
                                          <p:attrName>ppt_h</p:attrName>
                                        </p:attrNameLst>
                                      </p:cBhvr>
                                      <p:tavLst>
                                        <p:tav tm="0">
                                          <p:val>
                                            <p:fltVal val="0"/>
                                          </p:val>
                                        </p:tav>
                                        <p:tav tm="100000">
                                          <p:val>
                                            <p:strVal val="#ppt_h"/>
                                          </p:val>
                                        </p:tav>
                                      </p:tavLst>
                                    </p:anim>
                                  </p:childTnLst>
                                </p:cTn>
                              </p:par>
                              <p:par>
                                <p:cTn id="23" presetClass="entr" nodeType="withEffect" presetSubtype="16" presetID="23" grpId="3" fill="hold">
                                  <p:stCondLst>
                                    <p:cond delay="0"/>
                                  </p:stCondLst>
                                  <p:iterate type="el" backwards="0">
                                    <p:tmAbs val="0"/>
                                  </p:iterate>
                                  <p:childTnLst>
                                    <p:set>
                                      <p:cBhvr>
                                        <p:cTn id="24" fill="hold"/>
                                        <p:tgtEl>
                                          <p:spTgt spid="547">
                                            <p:txEl>
                                              <p:pRg st="0" end="0"/>
                                            </p:txEl>
                                          </p:spTgt>
                                        </p:tgtEl>
                                        <p:attrNameLst>
                                          <p:attrName>style.visibility</p:attrName>
                                        </p:attrNameLst>
                                      </p:cBhvr>
                                      <p:to>
                                        <p:strVal val="visible"/>
                                      </p:to>
                                    </p:set>
                                    <p:anim calcmode="lin" valueType="num">
                                      <p:cBhvr>
                                        <p:cTn id="25" dur="500" fill="hold"/>
                                        <p:tgtEl>
                                          <p:spTgt spid="54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3" fill="hold">
                                  <p:stCondLst>
                                    <p:cond delay="0"/>
                                  </p:stCondLst>
                                  <p:iterate type="el" backwards="0">
                                    <p:tmAbs val="0"/>
                                  </p:iterate>
                                  <p:childTnLst>
                                    <p:set>
                                      <p:cBhvr>
                                        <p:cTn id="30" fill="hold"/>
                                        <p:tgtEl>
                                          <p:spTgt spid="547">
                                            <p:txEl>
                                              <p:pRg st="1" end="1"/>
                                            </p:txEl>
                                          </p:spTgt>
                                        </p:tgtEl>
                                        <p:attrNameLst>
                                          <p:attrName>style.visibility</p:attrName>
                                        </p:attrNameLst>
                                      </p:cBhvr>
                                      <p:to>
                                        <p:strVal val="visible"/>
                                      </p:to>
                                    </p:set>
                                    <p:anim calcmode="lin" valueType="num">
                                      <p:cBhvr>
                                        <p:cTn id="31" dur="500" fill="hold"/>
                                        <p:tgtEl>
                                          <p:spTgt spid="54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5" grpId="1"/>
      <p:bldP build="p" bldLvl="5" animBg="1" rev="0" advAuto="0" spid="547" grpId="3"/>
      <p:bldP build="whole" bldLvl="1" animBg="1" rev="0" advAuto="0" spid="546" grpId="2"/>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9" name="TextBox 4"/>
          <p:cNvSpPr txBox="1"/>
          <p:nvPr/>
        </p:nvSpPr>
        <p:spPr>
          <a:xfrm>
            <a:off x="3598908" y="5359545"/>
            <a:ext cx="16036952"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يجب على الجهة المانحة إجراء عملية للمراقبة على العملاء الذين تم منحهم شهادة حلال.</a:t>
            </a:r>
          </a:p>
        </p:txBody>
      </p:sp>
      <p:sp>
        <p:nvSpPr>
          <p:cNvPr id="550" name="TextBox 4"/>
          <p:cNvSpPr txBox="1"/>
          <p:nvPr/>
        </p:nvSpPr>
        <p:spPr>
          <a:xfrm>
            <a:off x="3598908" y="8247989"/>
            <a:ext cx="16036952"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يجب على الجهة المانحة دراسة التغييرات الأخرى التي لها تأثير على عملية منح شهادات الحلال.</a:t>
            </a:r>
          </a:p>
        </p:txBody>
      </p:sp>
      <p:sp>
        <p:nvSpPr>
          <p:cNvPr id="551" name="TextBox 4"/>
          <p:cNvSpPr txBox="1"/>
          <p:nvPr/>
        </p:nvSpPr>
        <p:spPr>
          <a:xfrm>
            <a:off x="5794408" y="10520879"/>
            <a:ext cx="13816149"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يجب على الجهة المانحة أن تجري عملية المراقبة وفق خطة زمنية معينة.</a:t>
            </a:r>
          </a:p>
        </p:txBody>
      </p:sp>
      <p:sp>
        <p:nvSpPr>
          <p:cNvPr id="552" name="TextBox 14"/>
          <p:cNvSpPr txBox="1"/>
          <p:nvPr/>
        </p:nvSpPr>
        <p:spPr>
          <a:xfrm>
            <a:off x="12914268" y="2465017"/>
            <a:ext cx="9428671"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9-3 فعالية المراقبة</a:t>
            </a:r>
          </a:p>
        </p:txBody>
      </p:sp>
      <p:pic>
        <p:nvPicPr>
          <p:cNvPr id="553" name="رسم 3" descr="رسم 3"/>
          <p:cNvPicPr>
            <a:picLocks noChangeAspect="1"/>
          </p:cNvPicPr>
          <p:nvPr/>
        </p:nvPicPr>
        <p:blipFill>
          <a:blip r:embed="rId3">
            <a:extLst/>
          </a:blip>
          <a:stretch>
            <a:fillRect/>
          </a:stretch>
        </p:blipFill>
        <p:spPr>
          <a:xfrm>
            <a:off x="19748603" y="5177976"/>
            <a:ext cx="1828801" cy="1828801"/>
          </a:xfrm>
          <a:prstGeom prst="rect">
            <a:avLst/>
          </a:prstGeom>
          <a:ln w="12700">
            <a:miter lim="400000"/>
          </a:ln>
        </p:spPr>
      </p:pic>
      <p:pic>
        <p:nvPicPr>
          <p:cNvPr id="554" name="رسم 20" descr="رسم 20"/>
          <p:cNvPicPr>
            <a:picLocks noChangeAspect="1"/>
          </p:cNvPicPr>
          <p:nvPr/>
        </p:nvPicPr>
        <p:blipFill>
          <a:blip r:embed="rId4">
            <a:extLst/>
          </a:blip>
          <a:stretch>
            <a:fillRect/>
          </a:stretch>
        </p:blipFill>
        <p:spPr>
          <a:xfrm>
            <a:off x="19748603" y="7758641"/>
            <a:ext cx="1828801" cy="1828801"/>
          </a:xfrm>
          <a:prstGeom prst="rect">
            <a:avLst/>
          </a:prstGeom>
          <a:ln w="12700">
            <a:miter lim="400000"/>
          </a:ln>
        </p:spPr>
      </p:pic>
      <p:pic>
        <p:nvPicPr>
          <p:cNvPr id="555" name="رسم 21" descr="رسم 21"/>
          <p:cNvPicPr>
            <a:picLocks noChangeAspect="1"/>
          </p:cNvPicPr>
          <p:nvPr/>
        </p:nvPicPr>
        <p:blipFill>
          <a:blip r:embed="rId5">
            <a:extLst/>
          </a:blip>
          <a:stretch>
            <a:fillRect/>
          </a:stretch>
        </p:blipFill>
        <p:spPr>
          <a:xfrm>
            <a:off x="19748603" y="10339309"/>
            <a:ext cx="1828801" cy="18288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552"/>
                                        </p:tgtEl>
                                        <p:attrNameLst>
                                          <p:attrName>style.visibility</p:attrName>
                                        </p:attrNameLst>
                                      </p:cBhvr>
                                      <p:to>
                                        <p:strVal val="visible"/>
                                      </p:to>
                                    </p:set>
                                    <p:anim calcmode="lin" valueType="num">
                                      <p:cBhvr>
                                        <p:cTn id="7" dur="1000" fill="hold"/>
                                        <p:tgtEl>
                                          <p:spTgt spid="552"/>
                                        </p:tgtEl>
                                        <p:attrNameLst>
                                          <p:attrName>ppt_w</p:attrName>
                                        </p:attrNameLst>
                                      </p:cBhvr>
                                      <p:tavLst>
                                        <p:tav tm="0">
                                          <p:val>
                                            <p:fltVal val="0"/>
                                          </p:val>
                                        </p:tav>
                                        <p:tav tm="100000">
                                          <p:val>
                                            <p:strVal val="#ppt_w"/>
                                          </p:val>
                                        </p:tav>
                                      </p:tavLst>
                                    </p:anim>
                                    <p:anim calcmode="lin" valueType="num">
                                      <p:cBhvr>
                                        <p:cTn id="8" dur="1000" fill="hold"/>
                                        <p:tgtEl>
                                          <p:spTgt spid="552"/>
                                        </p:tgtEl>
                                        <p:attrNameLst>
                                          <p:attrName>ppt_h</p:attrName>
                                        </p:attrNameLst>
                                      </p:cBhvr>
                                      <p:tavLst>
                                        <p:tav tm="0">
                                          <p:val>
                                            <p:fltVal val="0"/>
                                          </p:val>
                                        </p:tav>
                                        <p:tav tm="100000">
                                          <p:val>
                                            <p:strVal val="#ppt_h"/>
                                          </p:val>
                                        </p:tav>
                                      </p:tavLst>
                                    </p:anim>
                                    <p:anim calcmode="lin" valueType="num">
                                      <p:cBhvr>
                                        <p:cTn id="9" dur="1000" fill="hold"/>
                                        <p:tgtEl>
                                          <p:spTgt spid="5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553"/>
                                        </p:tgtEl>
                                        <p:attrNameLst>
                                          <p:attrName>style.visibility</p:attrName>
                                        </p:attrNameLst>
                                      </p:cBhvr>
                                      <p:to>
                                        <p:strVal val="visible"/>
                                      </p:to>
                                    </p:set>
                                    <p:anim calcmode="lin" valueType="num">
                                      <p:cBhvr>
                                        <p:cTn id="15" dur="1000" fill="hold"/>
                                        <p:tgtEl>
                                          <p:spTgt spid="553"/>
                                        </p:tgtEl>
                                        <p:attrNameLst>
                                          <p:attrName>ppt_w</p:attrName>
                                        </p:attrNameLst>
                                      </p:cBhvr>
                                      <p:tavLst>
                                        <p:tav tm="0">
                                          <p:val>
                                            <p:fltVal val="0"/>
                                          </p:val>
                                        </p:tav>
                                        <p:tav tm="100000">
                                          <p:val>
                                            <p:strVal val="#ppt_w"/>
                                          </p:val>
                                        </p:tav>
                                      </p:tavLst>
                                    </p:anim>
                                    <p:anim calcmode="lin" valueType="num">
                                      <p:cBhvr>
                                        <p:cTn id="16" dur="1000" fill="hold"/>
                                        <p:tgtEl>
                                          <p:spTgt spid="553"/>
                                        </p:tgtEl>
                                        <p:attrNameLst>
                                          <p:attrName>ppt_h</p:attrName>
                                        </p:attrNameLst>
                                      </p:cBhvr>
                                      <p:tavLst>
                                        <p:tav tm="0">
                                          <p:val>
                                            <p:fltVal val="0"/>
                                          </p:val>
                                        </p:tav>
                                        <p:tav tm="100000">
                                          <p:val>
                                            <p:strVal val="#ppt_h"/>
                                          </p:val>
                                        </p:tav>
                                      </p:tavLst>
                                    </p:anim>
                                    <p:anim calcmode="lin" valueType="num">
                                      <p:cBhvr>
                                        <p:cTn id="17" dur="1000" fill="hold"/>
                                        <p:tgtEl>
                                          <p:spTgt spid="55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3" fill="hold">
                                  <p:stCondLst>
                                    <p:cond delay="0"/>
                                  </p:stCondLst>
                                  <p:iterate type="el" backwards="0">
                                    <p:tmAbs val="0"/>
                                  </p:iterate>
                                  <p:childTnLst>
                                    <p:set>
                                      <p:cBhvr>
                                        <p:cTn id="22" fill="hold"/>
                                        <p:tgtEl>
                                          <p:spTgt spid="549">
                                            <p:bg/>
                                          </p:spTgt>
                                        </p:tgtEl>
                                        <p:attrNameLst>
                                          <p:attrName>style.visibility</p:attrName>
                                        </p:attrNameLst>
                                      </p:cBhvr>
                                      <p:to>
                                        <p:strVal val="visible"/>
                                      </p:to>
                                    </p:set>
                                    <p:anim calcmode="lin" valueType="num">
                                      <p:cBhvr>
                                        <p:cTn id="23" dur="500" fill="hold"/>
                                        <p:tgtEl>
                                          <p:spTgt spid="549">
                                            <p:bg/>
                                          </p:spTgt>
                                        </p:tgtEl>
                                        <p:attrNameLst>
                                          <p:attrName>ppt_x</p:attrName>
                                        </p:attrNameLst>
                                      </p:cBhvr>
                                      <p:tavLst>
                                        <p:tav tm="0">
                                          <p:val>
                                            <p:strVal val="#ppt_x"/>
                                          </p:val>
                                        </p:tav>
                                        <p:tav tm="100000">
                                          <p:val>
                                            <p:strVal val="#ppt_x"/>
                                          </p:val>
                                        </p:tav>
                                      </p:tavLst>
                                    </p:anim>
                                    <p:anim calcmode="lin" valueType="num">
                                      <p:cBhvr>
                                        <p:cTn id="24" dur="500" fill="hold"/>
                                        <p:tgtEl>
                                          <p:spTgt spid="549">
                                            <p:bg/>
                                          </p:spTgt>
                                        </p:tgtEl>
                                        <p:attrNameLst>
                                          <p:attrName>ppt_y</p:attrName>
                                        </p:attrNameLst>
                                      </p:cBhvr>
                                      <p:tavLst>
                                        <p:tav tm="0">
                                          <p:val>
                                            <p:strVal val="1+#ppt_h/2"/>
                                          </p:val>
                                        </p:tav>
                                        <p:tav tm="100000">
                                          <p:val>
                                            <p:strVal val="#ppt_y"/>
                                          </p:val>
                                        </p:tav>
                                      </p:tavLst>
                                    </p:anim>
                                  </p:childTnLst>
                                </p:cTn>
                              </p:par>
                              <p:par>
                                <p:cTn id="25" presetClass="entr" nodeType="withEffect" presetSubtype="4" presetID="2" grpId="3" fill="hold">
                                  <p:stCondLst>
                                    <p:cond delay="0"/>
                                  </p:stCondLst>
                                  <p:iterate type="el" backwards="0">
                                    <p:tmAbs val="0"/>
                                  </p:iterate>
                                  <p:childTnLst>
                                    <p:set>
                                      <p:cBhvr>
                                        <p:cTn id="26" fill="hold"/>
                                        <p:tgtEl>
                                          <p:spTgt spid="549">
                                            <p:txEl>
                                              <p:pRg st="0" end="0"/>
                                            </p:txEl>
                                          </p:spTgt>
                                        </p:tgtEl>
                                        <p:attrNameLst>
                                          <p:attrName>style.visibility</p:attrName>
                                        </p:attrNameLst>
                                      </p:cBhvr>
                                      <p:to>
                                        <p:strVal val="visible"/>
                                      </p:to>
                                    </p:set>
                                    <p:anim calcmode="lin" valueType="num">
                                      <p:cBhvr>
                                        <p:cTn id="27" dur="500" fill="hold"/>
                                        <p:tgtEl>
                                          <p:spTgt spid="549">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4" fill="hold">
                                  <p:stCondLst>
                                    <p:cond delay="0"/>
                                  </p:stCondLst>
                                  <p:iterate type="el" backwards="0">
                                    <p:tmAbs val="0"/>
                                  </p:iterate>
                                  <p:childTnLst>
                                    <p:set>
                                      <p:cBhvr>
                                        <p:cTn id="32" fill="hold"/>
                                        <p:tgtEl>
                                          <p:spTgt spid="554"/>
                                        </p:tgtEl>
                                        <p:attrNameLst>
                                          <p:attrName>style.visibility</p:attrName>
                                        </p:attrNameLst>
                                      </p:cBhvr>
                                      <p:to>
                                        <p:strVal val="visible"/>
                                      </p:to>
                                    </p:set>
                                    <p:anim calcmode="lin" valueType="num">
                                      <p:cBhvr>
                                        <p:cTn id="33" dur="1000" fill="hold"/>
                                        <p:tgtEl>
                                          <p:spTgt spid="554"/>
                                        </p:tgtEl>
                                        <p:attrNameLst>
                                          <p:attrName>ppt_w</p:attrName>
                                        </p:attrNameLst>
                                      </p:cBhvr>
                                      <p:tavLst>
                                        <p:tav tm="0">
                                          <p:val>
                                            <p:fltVal val="0"/>
                                          </p:val>
                                        </p:tav>
                                        <p:tav tm="100000">
                                          <p:val>
                                            <p:strVal val="#ppt_w"/>
                                          </p:val>
                                        </p:tav>
                                      </p:tavLst>
                                    </p:anim>
                                    <p:anim calcmode="lin" valueType="num">
                                      <p:cBhvr>
                                        <p:cTn id="34" dur="1000" fill="hold"/>
                                        <p:tgtEl>
                                          <p:spTgt spid="554"/>
                                        </p:tgtEl>
                                        <p:attrNameLst>
                                          <p:attrName>ppt_h</p:attrName>
                                        </p:attrNameLst>
                                      </p:cBhvr>
                                      <p:tavLst>
                                        <p:tav tm="0">
                                          <p:val>
                                            <p:fltVal val="0"/>
                                          </p:val>
                                        </p:tav>
                                        <p:tav tm="100000">
                                          <p:val>
                                            <p:strVal val="#ppt_h"/>
                                          </p:val>
                                        </p:tav>
                                      </p:tavLst>
                                    </p:anim>
                                    <p:anim calcmode="lin" valueType="num">
                                      <p:cBhvr>
                                        <p:cTn id="35" dur="1000" fill="hold"/>
                                        <p:tgtEl>
                                          <p:spTgt spid="55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5" fill="hold">
                                  <p:stCondLst>
                                    <p:cond delay="0"/>
                                  </p:stCondLst>
                                  <p:iterate type="el" backwards="0">
                                    <p:tmAbs val="0"/>
                                  </p:iterate>
                                  <p:childTnLst>
                                    <p:set>
                                      <p:cBhvr>
                                        <p:cTn id="40" fill="hold"/>
                                        <p:tgtEl>
                                          <p:spTgt spid="550">
                                            <p:bg/>
                                          </p:spTgt>
                                        </p:tgtEl>
                                        <p:attrNameLst>
                                          <p:attrName>style.visibility</p:attrName>
                                        </p:attrNameLst>
                                      </p:cBhvr>
                                      <p:to>
                                        <p:strVal val="visible"/>
                                      </p:to>
                                    </p:set>
                                    <p:anim calcmode="lin" valueType="num">
                                      <p:cBhvr>
                                        <p:cTn id="41" dur="500" fill="hold"/>
                                        <p:tgtEl>
                                          <p:spTgt spid="550">
                                            <p:bg/>
                                          </p:spTgt>
                                        </p:tgtEl>
                                        <p:attrNameLst>
                                          <p:attrName>ppt_x</p:attrName>
                                        </p:attrNameLst>
                                      </p:cBhvr>
                                      <p:tavLst>
                                        <p:tav tm="0">
                                          <p:val>
                                            <p:strVal val="#ppt_x"/>
                                          </p:val>
                                        </p:tav>
                                        <p:tav tm="100000">
                                          <p:val>
                                            <p:strVal val="#ppt_x"/>
                                          </p:val>
                                        </p:tav>
                                      </p:tavLst>
                                    </p:anim>
                                    <p:anim calcmode="lin" valueType="num">
                                      <p:cBhvr>
                                        <p:cTn id="42" dur="500" fill="hold"/>
                                        <p:tgtEl>
                                          <p:spTgt spid="550">
                                            <p:bg/>
                                          </p:spTgt>
                                        </p:tgtEl>
                                        <p:attrNameLst>
                                          <p:attrName>ppt_y</p:attrName>
                                        </p:attrNameLst>
                                      </p:cBhvr>
                                      <p:tavLst>
                                        <p:tav tm="0">
                                          <p:val>
                                            <p:strVal val="1+#ppt_h/2"/>
                                          </p:val>
                                        </p:tav>
                                        <p:tav tm="100000">
                                          <p:val>
                                            <p:strVal val="#ppt_y"/>
                                          </p:val>
                                        </p:tav>
                                      </p:tavLst>
                                    </p:anim>
                                  </p:childTnLst>
                                </p:cTn>
                              </p:par>
                              <p:par>
                                <p:cTn id="43" presetClass="entr" nodeType="withEffect" presetSubtype="4" presetID="2" grpId="5" fill="hold">
                                  <p:stCondLst>
                                    <p:cond delay="0"/>
                                  </p:stCondLst>
                                  <p:iterate type="el" backwards="0">
                                    <p:tmAbs val="0"/>
                                  </p:iterate>
                                  <p:childTnLst>
                                    <p:set>
                                      <p:cBhvr>
                                        <p:cTn id="44" fill="hold"/>
                                        <p:tgtEl>
                                          <p:spTgt spid="550">
                                            <p:txEl>
                                              <p:pRg st="0" end="0"/>
                                            </p:txEl>
                                          </p:spTgt>
                                        </p:tgtEl>
                                        <p:attrNameLst>
                                          <p:attrName>style.visibility</p:attrName>
                                        </p:attrNameLst>
                                      </p:cBhvr>
                                      <p:to>
                                        <p:strVal val="visible"/>
                                      </p:to>
                                    </p:set>
                                    <p:anim calcmode="lin" valueType="num">
                                      <p:cBhvr>
                                        <p:cTn id="45" dur="500" fill="hold"/>
                                        <p:tgtEl>
                                          <p:spTgt spid="550">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9" presetID="15" grpId="6" fill="hold">
                                  <p:stCondLst>
                                    <p:cond delay="0"/>
                                  </p:stCondLst>
                                  <p:iterate type="el" backwards="0">
                                    <p:tmAbs val="0"/>
                                  </p:iterate>
                                  <p:childTnLst>
                                    <p:set>
                                      <p:cBhvr>
                                        <p:cTn id="50" fill="hold"/>
                                        <p:tgtEl>
                                          <p:spTgt spid="555"/>
                                        </p:tgtEl>
                                        <p:attrNameLst>
                                          <p:attrName>style.visibility</p:attrName>
                                        </p:attrNameLst>
                                      </p:cBhvr>
                                      <p:to>
                                        <p:strVal val="visible"/>
                                      </p:to>
                                    </p:set>
                                    <p:anim calcmode="lin" valueType="num">
                                      <p:cBhvr>
                                        <p:cTn id="51" dur="1000" fill="hold"/>
                                        <p:tgtEl>
                                          <p:spTgt spid="555"/>
                                        </p:tgtEl>
                                        <p:attrNameLst>
                                          <p:attrName>ppt_w</p:attrName>
                                        </p:attrNameLst>
                                      </p:cBhvr>
                                      <p:tavLst>
                                        <p:tav tm="0">
                                          <p:val>
                                            <p:fltVal val="0"/>
                                          </p:val>
                                        </p:tav>
                                        <p:tav tm="100000">
                                          <p:val>
                                            <p:strVal val="#ppt_w"/>
                                          </p:val>
                                        </p:tav>
                                      </p:tavLst>
                                    </p:anim>
                                    <p:anim calcmode="lin" valueType="num">
                                      <p:cBhvr>
                                        <p:cTn id="52" dur="1000" fill="hold"/>
                                        <p:tgtEl>
                                          <p:spTgt spid="555"/>
                                        </p:tgtEl>
                                        <p:attrNameLst>
                                          <p:attrName>ppt_h</p:attrName>
                                        </p:attrNameLst>
                                      </p:cBhvr>
                                      <p:tavLst>
                                        <p:tav tm="0">
                                          <p:val>
                                            <p:fltVal val="0"/>
                                          </p:val>
                                        </p:tav>
                                        <p:tav tm="100000">
                                          <p:val>
                                            <p:strVal val="#ppt_h"/>
                                          </p:val>
                                        </p:tav>
                                      </p:tavLst>
                                    </p:anim>
                                    <p:anim calcmode="lin" valueType="num">
                                      <p:cBhvr>
                                        <p:cTn id="53" dur="1000" fill="hold"/>
                                        <p:tgtEl>
                                          <p:spTgt spid="555"/>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5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4" presetID="2" grpId="7" fill="hold">
                                  <p:stCondLst>
                                    <p:cond delay="0"/>
                                  </p:stCondLst>
                                  <p:iterate type="el" backwards="0">
                                    <p:tmAbs val="0"/>
                                  </p:iterate>
                                  <p:childTnLst>
                                    <p:set>
                                      <p:cBhvr>
                                        <p:cTn id="58" fill="hold"/>
                                        <p:tgtEl>
                                          <p:spTgt spid="551">
                                            <p:bg/>
                                          </p:spTgt>
                                        </p:tgtEl>
                                        <p:attrNameLst>
                                          <p:attrName>style.visibility</p:attrName>
                                        </p:attrNameLst>
                                      </p:cBhvr>
                                      <p:to>
                                        <p:strVal val="visible"/>
                                      </p:to>
                                    </p:set>
                                    <p:anim calcmode="lin" valueType="num">
                                      <p:cBhvr>
                                        <p:cTn id="59" dur="500" fill="hold"/>
                                        <p:tgtEl>
                                          <p:spTgt spid="551">
                                            <p:bg/>
                                          </p:spTgt>
                                        </p:tgtEl>
                                        <p:attrNameLst>
                                          <p:attrName>ppt_x</p:attrName>
                                        </p:attrNameLst>
                                      </p:cBhvr>
                                      <p:tavLst>
                                        <p:tav tm="0">
                                          <p:val>
                                            <p:strVal val="#ppt_x"/>
                                          </p:val>
                                        </p:tav>
                                        <p:tav tm="100000">
                                          <p:val>
                                            <p:strVal val="#ppt_x"/>
                                          </p:val>
                                        </p:tav>
                                      </p:tavLst>
                                    </p:anim>
                                    <p:anim calcmode="lin" valueType="num">
                                      <p:cBhvr>
                                        <p:cTn id="60" dur="500" fill="hold"/>
                                        <p:tgtEl>
                                          <p:spTgt spid="551">
                                            <p:bg/>
                                          </p:spTgt>
                                        </p:tgtEl>
                                        <p:attrNameLst>
                                          <p:attrName>ppt_y</p:attrName>
                                        </p:attrNameLst>
                                      </p:cBhvr>
                                      <p:tavLst>
                                        <p:tav tm="0">
                                          <p:val>
                                            <p:strVal val="1+#ppt_h/2"/>
                                          </p:val>
                                        </p:tav>
                                        <p:tav tm="100000">
                                          <p:val>
                                            <p:strVal val="#ppt_y"/>
                                          </p:val>
                                        </p:tav>
                                      </p:tavLst>
                                    </p:anim>
                                  </p:childTnLst>
                                </p:cTn>
                              </p:par>
                              <p:par>
                                <p:cTn id="61" presetClass="entr" nodeType="withEffect" presetSubtype="4" presetID="2" grpId="7" fill="hold">
                                  <p:stCondLst>
                                    <p:cond delay="0"/>
                                  </p:stCondLst>
                                  <p:iterate type="el" backwards="0">
                                    <p:tmAbs val="0"/>
                                  </p:iterate>
                                  <p:childTnLst>
                                    <p:set>
                                      <p:cBhvr>
                                        <p:cTn id="62" fill="hold"/>
                                        <p:tgtEl>
                                          <p:spTgt spid="551">
                                            <p:txEl>
                                              <p:pRg st="0" end="0"/>
                                            </p:txEl>
                                          </p:spTgt>
                                        </p:tgtEl>
                                        <p:attrNameLst>
                                          <p:attrName>style.visibility</p:attrName>
                                        </p:attrNameLst>
                                      </p:cBhvr>
                                      <p:to>
                                        <p:strVal val="visible"/>
                                      </p:to>
                                    </p:set>
                                    <p:anim calcmode="lin" valueType="num">
                                      <p:cBhvr>
                                        <p:cTn id="63" dur="500" fill="hold"/>
                                        <p:tgtEl>
                                          <p:spTgt spid="55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5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2" grpId="1"/>
      <p:bldP build="p" bldLvl="5" animBg="1" rev="0" advAuto="0" spid="550" grpId="5"/>
      <p:bldP build="whole" bldLvl="1" animBg="1" rev="0" advAuto="0" spid="553" grpId="2"/>
      <p:bldP build="p" bldLvl="5" animBg="1" rev="0" advAuto="0" spid="551" grpId="7"/>
      <p:bldP build="p" bldLvl="5" animBg="1" rev="0" advAuto="0" spid="549" grpId="3"/>
      <p:bldP build="whole" bldLvl="1" animBg="1" rev="0" advAuto="0" spid="554" grpId="4"/>
      <p:bldP build="whole" bldLvl="1" animBg="1" rev="0" advAuto="0" spid="555" grpId="6"/>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7" name="Rectangle 3"/>
          <p:cNvSpPr/>
          <p:nvPr/>
        </p:nvSpPr>
        <p:spPr>
          <a:xfrm>
            <a:off x="14441606" y="2517819"/>
            <a:ext cx="8033981" cy="1169551"/>
          </a:xfrm>
          <a:prstGeom prst="rect">
            <a:avLst/>
          </a:prstGeom>
          <a:solidFill>
            <a:srgbClr val="F1E6CD"/>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558" name="TextBox 14"/>
          <p:cNvSpPr txBox="1"/>
          <p:nvPr/>
        </p:nvSpPr>
        <p:spPr>
          <a:xfrm>
            <a:off x="15342816" y="2096693"/>
            <a:ext cx="6820161"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9-4 إعادة منح الشهادة</a:t>
            </a:r>
          </a:p>
        </p:txBody>
      </p:sp>
      <p:sp>
        <p:nvSpPr>
          <p:cNvPr id="559" name="TextBox 4"/>
          <p:cNvSpPr txBox="1"/>
          <p:nvPr/>
        </p:nvSpPr>
        <p:spPr>
          <a:xfrm>
            <a:off x="3641261" y="4634040"/>
            <a:ext cx="17101478" cy="31009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5800" indent="-685800" algn="r" rtl="0">
              <a:buSzPct val="100000"/>
              <a:buChar char="❖"/>
              <a:defRPr b="1" sz="4000">
                <a:solidFill>
                  <a:srgbClr val="404040"/>
                </a:solidFill>
                <a:latin typeface="Calibri"/>
                <a:ea typeface="Calibri"/>
                <a:cs typeface="Calibri"/>
                <a:sym typeface="Calibri"/>
              </a:defRPr>
            </a:pPr>
            <a:r>
              <a:t>يجب التخطيط لعملية إعادة منح شهادة الحلال عند طلب العميل للتجديد واتخاذ القرار اللازم بناء على معطيات فريق التدقيق بالإضافة إلى نتائج الشكاوى المقدمة على العملاء.</a:t>
            </a:r>
          </a:p>
          <a:p>
            <a:pPr algn="r" rtl="0">
              <a:defRPr b="1" sz="4000">
                <a:solidFill>
                  <a:srgbClr val="404040"/>
                </a:solidFill>
                <a:latin typeface="Calibri"/>
                <a:ea typeface="Calibri"/>
                <a:cs typeface="Calibri"/>
                <a:sym typeface="Calibri"/>
              </a:defRPr>
            </a:pPr>
          </a:p>
          <a:p>
            <a:pPr marL="685800" indent="-685800" algn="r" rtl="0">
              <a:buSzPct val="100000"/>
              <a:buChar char="❖"/>
              <a:defRPr b="1" sz="4000">
                <a:solidFill>
                  <a:srgbClr val="404040"/>
                </a:solidFill>
                <a:latin typeface="Calibri"/>
                <a:ea typeface="Calibri"/>
                <a:cs typeface="Calibri"/>
                <a:sym typeface="Calibri"/>
              </a:defRPr>
            </a:pPr>
            <a:r>
              <a:t>يجب أن يتم تقدم طلب إعادة منح الشهادة أو تجديد شهادة قبل ستة أشهر من تاريخ انتهاء صلاحية شهادة الحلال الحالية.</a:t>
            </a:r>
          </a:p>
        </p:txBody>
      </p:sp>
      <p:sp>
        <p:nvSpPr>
          <p:cNvPr id="560" name="TextBox 4"/>
          <p:cNvSpPr txBox="1"/>
          <p:nvPr/>
        </p:nvSpPr>
        <p:spPr>
          <a:xfrm>
            <a:off x="7255644" y="11359712"/>
            <a:ext cx="13503013" cy="1234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85800" indent="-685800" algn="r">
              <a:buSzPct val="100000"/>
              <a:buChar char="❖"/>
              <a:defRPr b="1" sz="4000">
                <a:solidFill>
                  <a:srgbClr val="404040"/>
                </a:solidFill>
                <a:latin typeface="Calibri"/>
                <a:ea typeface="Calibri"/>
                <a:cs typeface="Calibri"/>
                <a:sym typeface="Calibri"/>
              </a:defRPr>
            </a:lvl1pPr>
          </a:lstStyle>
          <a:p>
            <a:pPr rtl="0">
              <a:defRPr/>
            </a:pPr>
            <a:r>
              <a:t>يتم عمل تدقيق بسيط وقصير بحالات محددة فقط كالتأكد من الشكاوى أو مراجعة بعض التغيرات والتأكد منها.</a:t>
            </a:r>
          </a:p>
        </p:txBody>
      </p:sp>
      <p:sp>
        <p:nvSpPr>
          <p:cNvPr id="561" name="Rectangle 3"/>
          <p:cNvSpPr/>
          <p:nvPr/>
        </p:nvSpPr>
        <p:spPr>
          <a:xfrm>
            <a:off x="14594006" y="8986494"/>
            <a:ext cx="8033981" cy="1169551"/>
          </a:xfrm>
          <a:prstGeom prst="rect">
            <a:avLst/>
          </a:prstGeom>
          <a:solidFill>
            <a:srgbClr val="F1E6CD"/>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562" name="TextBox 14"/>
          <p:cNvSpPr txBox="1"/>
          <p:nvPr/>
        </p:nvSpPr>
        <p:spPr>
          <a:xfrm>
            <a:off x="15495216" y="8487901"/>
            <a:ext cx="6820161" cy="912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9-5 تدقيقات خاصة</a:t>
            </a:r>
          </a:p>
        </p:txBody>
      </p:sp>
      <p:pic>
        <p:nvPicPr>
          <p:cNvPr id="563" name="صورة 8" descr="صورة 8"/>
          <p:cNvPicPr>
            <a:picLocks noChangeAspect="1"/>
          </p:cNvPicPr>
          <p:nvPr/>
        </p:nvPicPr>
        <p:blipFill>
          <a:blip r:embed="rId3">
            <a:extLst/>
          </a:blip>
          <a:stretch>
            <a:fillRect/>
          </a:stretch>
        </p:blipFill>
        <p:spPr>
          <a:xfrm>
            <a:off x="13460903" y="1702267"/>
            <a:ext cx="2646879" cy="2646879"/>
          </a:xfrm>
          <a:prstGeom prst="rect">
            <a:avLst/>
          </a:prstGeom>
          <a:ln w="12700">
            <a:miter lim="400000"/>
          </a:ln>
        </p:spPr>
      </p:pic>
      <p:pic>
        <p:nvPicPr>
          <p:cNvPr id="564" name="صورة 11" descr="صورة 11"/>
          <p:cNvPicPr>
            <a:picLocks noChangeAspect="1"/>
          </p:cNvPicPr>
          <p:nvPr/>
        </p:nvPicPr>
        <p:blipFill>
          <a:blip r:embed="rId4">
            <a:extLst/>
          </a:blip>
          <a:stretch>
            <a:fillRect/>
          </a:stretch>
        </p:blipFill>
        <p:spPr>
          <a:xfrm>
            <a:off x="13783081" y="8493562"/>
            <a:ext cx="2477101" cy="24771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557"/>
                                        </p:tgtEl>
                                        <p:attrNameLst>
                                          <p:attrName>style.visibility</p:attrName>
                                        </p:attrNameLst>
                                      </p:cBhvr>
                                      <p:to>
                                        <p:strVal val="visible"/>
                                      </p:to>
                                    </p:set>
                                    <p:animEffect filter="wipe(right)" transition="in">
                                      <p:cBhvr>
                                        <p:cTn id="7" dur="500"/>
                                        <p:tgtEl>
                                          <p:spTgt spid="5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63"/>
                                        </p:tgtEl>
                                        <p:attrNameLst>
                                          <p:attrName>style.visibility</p:attrName>
                                        </p:attrNameLst>
                                      </p:cBhvr>
                                      <p:to>
                                        <p:strVal val="visible"/>
                                      </p:to>
                                    </p:set>
                                    <p:animEffect filter="fade" transition="in">
                                      <p:cBhvr>
                                        <p:cTn id="12" dur="500"/>
                                        <p:tgtEl>
                                          <p:spTgt spid="56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9" presetID="15" grpId="3" fill="hold">
                                  <p:stCondLst>
                                    <p:cond delay="0"/>
                                  </p:stCondLst>
                                  <p:iterate type="el" backwards="0">
                                    <p:tmAbs val="0"/>
                                  </p:iterate>
                                  <p:childTnLst>
                                    <p:set>
                                      <p:cBhvr>
                                        <p:cTn id="16" fill="hold"/>
                                        <p:tgtEl>
                                          <p:spTgt spid="558"/>
                                        </p:tgtEl>
                                        <p:attrNameLst>
                                          <p:attrName>style.visibility</p:attrName>
                                        </p:attrNameLst>
                                      </p:cBhvr>
                                      <p:to>
                                        <p:strVal val="visible"/>
                                      </p:to>
                                    </p:set>
                                    <p:anim calcmode="lin" valueType="num">
                                      <p:cBhvr>
                                        <p:cTn id="17" dur="1000" fill="hold"/>
                                        <p:tgtEl>
                                          <p:spTgt spid="558"/>
                                        </p:tgtEl>
                                        <p:attrNameLst>
                                          <p:attrName>ppt_w</p:attrName>
                                        </p:attrNameLst>
                                      </p:cBhvr>
                                      <p:tavLst>
                                        <p:tav tm="0">
                                          <p:val>
                                            <p:fltVal val="0"/>
                                          </p:val>
                                        </p:tav>
                                        <p:tav tm="100000">
                                          <p:val>
                                            <p:strVal val="#ppt_w"/>
                                          </p:val>
                                        </p:tav>
                                      </p:tavLst>
                                    </p:anim>
                                    <p:anim calcmode="lin" valueType="num">
                                      <p:cBhvr>
                                        <p:cTn id="18" dur="1000" fill="hold"/>
                                        <p:tgtEl>
                                          <p:spTgt spid="558"/>
                                        </p:tgtEl>
                                        <p:attrNameLst>
                                          <p:attrName>ppt_h</p:attrName>
                                        </p:attrNameLst>
                                      </p:cBhvr>
                                      <p:tavLst>
                                        <p:tav tm="0">
                                          <p:val>
                                            <p:fltVal val="0"/>
                                          </p:val>
                                        </p:tav>
                                        <p:tav tm="100000">
                                          <p:val>
                                            <p:strVal val="#ppt_h"/>
                                          </p:val>
                                        </p:tav>
                                      </p:tavLst>
                                    </p:anim>
                                    <p:anim calcmode="lin" valueType="num">
                                      <p:cBhvr>
                                        <p:cTn id="19" dur="1000" fill="hold"/>
                                        <p:tgtEl>
                                          <p:spTgt spid="55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4" fill="hold">
                                  <p:stCondLst>
                                    <p:cond delay="0"/>
                                  </p:stCondLst>
                                  <p:iterate type="el" backwards="0">
                                    <p:tmAbs val="0"/>
                                  </p:iterate>
                                  <p:childTnLst>
                                    <p:set>
                                      <p:cBhvr>
                                        <p:cTn id="24" fill="hold"/>
                                        <p:tgtEl>
                                          <p:spTgt spid="559">
                                            <p:bg/>
                                          </p:spTgt>
                                        </p:tgtEl>
                                        <p:attrNameLst>
                                          <p:attrName>style.visibility</p:attrName>
                                        </p:attrNameLst>
                                      </p:cBhvr>
                                      <p:to>
                                        <p:strVal val="visible"/>
                                      </p:to>
                                    </p:set>
                                    <p:anim calcmode="lin" valueType="num">
                                      <p:cBhvr>
                                        <p:cTn id="25" dur="500" fill="hold"/>
                                        <p:tgtEl>
                                          <p:spTgt spid="559">
                                            <p:bg/>
                                          </p:spTgt>
                                        </p:tgtEl>
                                        <p:attrNameLst>
                                          <p:attrName>ppt_w</p:attrName>
                                        </p:attrNameLst>
                                      </p:cBhvr>
                                      <p:tavLst>
                                        <p:tav tm="0">
                                          <p:val>
                                            <p:fltVal val="0"/>
                                          </p:val>
                                        </p:tav>
                                        <p:tav tm="100000">
                                          <p:val>
                                            <p:strVal val="#ppt_w"/>
                                          </p:val>
                                        </p:tav>
                                      </p:tavLst>
                                    </p:anim>
                                    <p:anim calcmode="lin" valueType="num">
                                      <p:cBhvr>
                                        <p:cTn id="26" dur="500" fill="hold"/>
                                        <p:tgtEl>
                                          <p:spTgt spid="559">
                                            <p:bg/>
                                          </p:spTgt>
                                        </p:tgtEl>
                                        <p:attrNameLst>
                                          <p:attrName>ppt_h</p:attrName>
                                        </p:attrNameLst>
                                      </p:cBhvr>
                                      <p:tavLst>
                                        <p:tav tm="0">
                                          <p:val>
                                            <p:fltVal val="0"/>
                                          </p:val>
                                        </p:tav>
                                        <p:tav tm="100000">
                                          <p:val>
                                            <p:strVal val="#ppt_h"/>
                                          </p:val>
                                        </p:tav>
                                      </p:tavLst>
                                    </p:anim>
                                  </p:childTnLst>
                                </p:cTn>
                              </p:par>
                              <p:par>
                                <p:cTn id="27" presetClass="entr" nodeType="withEffect" presetSubtype="16" presetID="23" grpId="4" fill="hold">
                                  <p:stCondLst>
                                    <p:cond delay="0"/>
                                  </p:stCondLst>
                                  <p:iterate type="el" backwards="0">
                                    <p:tmAbs val="0"/>
                                  </p:iterate>
                                  <p:childTnLst>
                                    <p:set>
                                      <p:cBhvr>
                                        <p:cTn id="28" fill="hold"/>
                                        <p:tgtEl>
                                          <p:spTgt spid="559">
                                            <p:txEl>
                                              <p:pRg st="0" end="0"/>
                                            </p:txEl>
                                          </p:spTgt>
                                        </p:tgtEl>
                                        <p:attrNameLst>
                                          <p:attrName>style.visibility</p:attrName>
                                        </p:attrNameLst>
                                      </p:cBhvr>
                                      <p:to>
                                        <p:strVal val="visible"/>
                                      </p:to>
                                    </p:set>
                                    <p:anim calcmode="lin" valueType="num">
                                      <p:cBhvr>
                                        <p:cTn id="29" dur="500" fill="hold"/>
                                        <p:tgtEl>
                                          <p:spTgt spid="559">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4" fill="hold">
                                  <p:stCondLst>
                                    <p:cond delay="0"/>
                                  </p:stCondLst>
                                  <p:iterate type="el" backwards="0">
                                    <p:tmAbs val="0"/>
                                  </p:iterate>
                                  <p:childTnLst>
                                    <p:set>
                                      <p:cBhvr>
                                        <p:cTn id="34" fill="hold"/>
                                        <p:tgtEl>
                                          <p:spTgt spid="559">
                                            <p:txEl>
                                              <p:pRg st="1" end="1"/>
                                            </p:txEl>
                                          </p:spTgt>
                                        </p:tgtEl>
                                        <p:attrNameLst>
                                          <p:attrName>style.visibility</p:attrName>
                                        </p:attrNameLst>
                                      </p:cBhvr>
                                      <p:to>
                                        <p:strVal val="visible"/>
                                      </p:to>
                                    </p:set>
                                    <p:anim calcmode="lin" valueType="num">
                                      <p:cBhvr>
                                        <p:cTn id="35" dur="500" fill="hold"/>
                                        <p:tgtEl>
                                          <p:spTgt spid="559">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5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4" fill="hold">
                                  <p:stCondLst>
                                    <p:cond delay="0"/>
                                  </p:stCondLst>
                                  <p:iterate type="el" backwards="0">
                                    <p:tmAbs val="0"/>
                                  </p:iterate>
                                  <p:childTnLst>
                                    <p:set>
                                      <p:cBhvr>
                                        <p:cTn id="40" fill="hold"/>
                                        <p:tgtEl>
                                          <p:spTgt spid="559">
                                            <p:txEl>
                                              <p:pRg st="2" end="2"/>
                                            </p:txEl>
                                          </p:spTgt>
                                        </p:tgtEl>
                                        <p:attrNameLst>
                                          <p:attrName>style.visibility</p:attrName>
                                        </p:attrNameLst>
                                      </p:cBhvr>
                                      <p:to>
                                        <p:strVal val="visible"/>
                                      </p:to>
                                    </p:set>
                                    <p:anim calcmode="lin" valueType="num">
                                      <p:cBhvr>
                                        <p:cTn id="41" dur="500" fill="hold"/>
                                        <p:tgtEl>
                                          <p:spTgt spid="559">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5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2" presetID="22" grpId="5" fill="hold">
                                  <p:stCondLst>
                                    <p:cond delay="0"/>
                                  </p:stCondLst>
                                  <p:iterate type="el" backwards="0">
                                    <p:tmAbs val="0"/>
                                  </p:iterate>
                                  <p:childTnLst>
                                    <p:set>
                                      <p:cBhvr>
                                        <p:cTn id="46" fill="hold"/>
                                        <p:tgtEl>
                                          <p:spTgt spid="561"/>
                                        </p:tgtEl>
                                        <p:attrNameLst>
                                          <p:attrName>style.visibility</p:attrName>
                                        </p:attrNameLst>
                                      </p:cBhvr>
                                      <p:to>
                                        <p:strVal val="visible"/>
                                      </p:to>
                                    </p:set>
                                    <p:animEffect filter="wipe(right)" transition="in">
                                      <p:cBhvr>
                                        <p:cTn id="47" dur="500"/>
                                        <p:tgtEl>
                                          <p:spTgt spid="561"/>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10" grpId="6" fill="hold">
                                  <p:stCondLst>
                                    <p:cond delay="0"/>
                                  </p:stCondLst>
                                  <p:iterate type="el" backwards="0">
                                    <p:tmAbs val="0"/>
                                  </p:iterate>
                                  <p:childTnLst>
                                    <p:set>
                                      <p:cBhvr>
                                        <p:cTn id="51" fill="hold"/>
                                        <p:tgtEl>
                                          <p:spTgt spid="564"/>
                                        </p:tgtEl>
                                        <p:attrNameLst>
                                          <p:attrName>style.visibility</p:attrName>
                                        </p:attrNameLst>
                                      </p:cBhvr>
                                      <p:to>
                                        <p:strVal val="visible"/>
                                      </p:to>
                                    </p:set>
                                    <p:animEffect filter="fade" transition="in">
                                      <p:cBhvr>
                                        <p:cTn id="52" dur="500"/>
                                        <p:tgtEl>
                                          <p:spTgt spid="56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9" presetID="15" grpId="7" fill="hold">
                                  <p:stCondLst>
                                    <p:cond delay="0"/>
                                  </p:stCondLst>
                                  <p:iterate type="el" backwards="0">
                                    <p:tmAbs val="0"/>
                                  </p:iterate>
                                  <p:childTnLst>
                                    <p:set>
                                      <p:cBhvr>
                                        <p:cTn id="56" fill="hold"/>
                                        <p:tgtEl>
                                          <p:spTgt spid="562"/>
                                        </p:tgtEl>
                                        <p:attrNameLst>
                                          <p:attrName>style.visibility</p:attrName>
                                        </p:attrNameLst>
                                      </p:cBhvr>
                                      <p:to>
                                        <p:strVal val="visible"/>
                                      </p:to>
                                    </p:set>
                                    <p:anim calcmode="lin" valueType="num">
                                      <p:cBhvr>
                                        <p:cTn id="57" dur="1000" fill="hold"/>
                                        <p:tgtEl>
                                          <p:spTgt spid="562"/>
                                        </p:tgtEl>
                                        <p:attrNameLst>
                                          <p:attrName>ppt_w</p:attrName>
                                        </p:attrNameLst>
                                      </p:cBhvr>
                                      <p:tavLst>
                                        <p:tav tm="0">
                                          <p:val>
                                            <p:fltVal val="0"/>
                                          </p:val>
                                        </p:tav>
                                        <p:tav tm="100000">
                                          <p:val>
                                            <p:strVal val="#ppt_w"/>
                                          </p:val>
                                        </p:tav>
                                      </p:tavLst>
                                    </p:anim>
                                    <p:anim calcmode="lin" valueType="num">
                                      <p:cBhvr>
                                        <p:cTn id="58" dur="1000" fill="hold"/>
                                        <p:tgtEl>
                                          <p:spTgt spid="562"/>
                                        </p:tgtEl>
                                        <p:attrNameLst>
                                          <p:attrName>ppt_h</p:attrName>
                                        </p:attrNameLst>
                                      </p:cBhvr>
                                      <p:tavLst>
                                        <p:tav tm="0">
                                          <p:val>
                                            <p:fltVal val="0"/>
                                          </p:val>
                                        </p:tav>
                                        <p:tav tm="100000">
                                          <p:val>
                                            <p:strVal val="#ppt_h"/>
                                          </p:val>
                                        </p:tav>
                                      </p:tavLst>
                                    </p:anim>
                                    <p:anim calcmode="lin" valueType="num">
                                      <p:cBhvr>
                                        <p:cTn id="59" dur="1000" fill="hold"/>
                                        <p:tgtEl>
                                          <p:spTgt spid="562"/>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16" presetID="23" grpId="8" fill="hold">
                                  <p:stCondLst>
                                    <p:cond delay="0"/>
                                  </p:stCondLst>
                                  <p:iterate type="el" backwards="0">
                                    <p:tmAbs val="0"/>
                                  </p:iterate>
                                  <p:childTnLst>
                                    <p:set>
                                      <p:cBhvr>
                                        <p:cTn id="64" fill="hold"/>
                                        <p:tgtEl>
                                          <p:spTgt spid="560">
                                            <p:bg/>
                                          </p:spTgt>
                                        </p:tgtEl>
                                        <p:attrNameLst>
                                          <p:attrName>style.visibility</p:attrName>
                                        </p:attrNameLst>
                                      </p:cBhvr>
                                      <p:to>
                                        <p:strVal val="visible"/>
                                      </p:to>
                                    </p:set>
                                    <p:anim calcmode="lin" valueType="num">
                                      <p:cBhvr>
                                        <p:cTn id="65" dur="500" fill="hold"/>
                                        <p:tgtEl>
                                          <p:spTgt spid="560">
                                            <p:bg/>
                                          </p:spTgt>
                                        </p:tgtEl>
                                        <p:attrNameLst>
                                          <p:attrName>ppt_w</p:attrName>
                                        </p:attrNameLst>
                                      </p:cBhvr>
                                      <p:tavLst>
                                        <p:tav tm="0">
                                          <p:val>
                                            <p:fltVal val="0"/>
                                          </p:val>
                                        </p:tav>
                                        <p:tav tm="100000">
                                          <p:val>
                                            <p:strVal val="#ppt_w"/>
                                          </p:val>
                                        </p:tav>
                                      </p:tavLst>
                                    </p:anim>
                                    <p:anim calcmode="lin" valueType="num">
                                      <p:cBhvr>
                                        <p:cTn id="66" dur="500" fill="hold"/>
                                        <p:tgtEl>
                                          <p:spTgt spid="560">
                                            <p:bg/>
                                          </p:spTgt>
                                        </p:tgtEl>
                                        <p:attrNameLst>
                                          <p:attrName>ppt_h</p:attrName>
                                        </p:attrNameLst>
                                      </p:cBhvr>
                                      <p:tavLst>
                                        <p:tav tm="0">
                                          <p:val>
                                            <p:fltVal val="0"/>
                                          </p:val>
                                        </p:tav>
                                        <p:tav tm="100000">
                                          <p:val>
                                            <p:strVal val="#ppt_h"/>
                                          </p:val>
                                        </p:tav>
                                      </p:tavLst>
                                    </p:anim>
                                  </p:childTnLst>
                                </p:cTn>
                              </p:par>
                              <p:par>
                                <p:cTn id="67" presetClass="entr" nodeType="withEffect" presetSubtype="16" presetID="23" grpId="8" fill="hold">
                                  <p:stCondLst>
                                    <p:cond delay="0"/>
                                  </p:stCondLst>
                                  <p:iterate type="el" backwards="0">
                                    <p:tmAbs val="0"/>
                                  </p:iterate>
                                  <p:childTnLst>
                                    <p:set>
                                      <p:cBhvr>
                                        <p:cTn id="68" fill="hold"/>
                                        <p:tgtEl>
                                          <p:spTgt spid="560">
                                            <p:txEl>
                                              <p:pRg st="0" end="0"/>
                                            </p:txEl>
                                          </p:spTgt>
                                        </p:tgtEl>
                                        <p:attrNameLst>
                                          <p:attrName>style.visibility</p:attrName>
                                        </p:attrNameLst>
                                      </p:cBhvr>
                                      <p:to>
                                        <p:strVal val="visible"/>
                                      </p:to>
                                    </p:set>
                                    <p:anim calcmode="lin" valueType="num">
                                      <p:cBhvr>
                                        <p:cTn id="69" dur="500" fill="hold"/>
                                        <p:tgtEl>
                                          <p:spTgt spid="560">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56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1" grpId="5"/>
      <p:bldP build="p" bldLvl="5" animBg="1" rev="0" advAuto="0" spid="559" grpId="4"/>
      <p:bldP build="whole" bldLvl="1" animBg="1" rev="0" advAuto="0" spid="564" grpId="6"/>
      <p:bldP build="p" bldLvl="5" animBg="1" rev="0" advAuto="0" spid="560" grpId="8"/>
      <p:bldP build="whole" bldLvl="1" animBg="1" rev="0" advAuto="0" spid="562" grpId="7"/>
      <p:bldP build="whole" bldLvl="1" animBg="1" rev="0" advAuto="0" spid="557" grpId="1"/>
      <p:bldP build="whole" bldLvl="1" animBg="1" rev="0" advAuto="0" spid="558" grpId="3"/>
      <p:bldP build="whole" bldLvl="1" animBg="1" rev="0" advAuto="0" spid="563" grpId="2"/>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6" name="TextBox 4"/>
          <p:cNvSpPr txBox="1"/>
          <p:nvPr/>
        </p:nvSpPr>
        <p:spPr>
          <a:xfrm>
            <a:off x="3668631" y="5084610"/>
            <a:ext cx="15555104"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يجب على الجهة المانحة أن تضع إجراءات موثقة لتعليق شهادة الحلال أو سحبها أو الحد من نطاقها.</a:t>
            </a:r>
          </a:p>
        </p:txBody>
      </p:sp>
      <p:sp>
        <p:nvSpPr>
          <p:cNvPr id="567" name="TextBox 14"/>
          <p:cNvSpPr txBox="1"/>
          <p:nvPr/>
        </p:nvSpPr>
        <p:spPr>
          <a:xfrm>
            <a:off x="4476606" y="2246850"/>
            <a:ext cx="19542732"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9-6 تعليق العمل، سحب أو تقليص نطاق شهادة حلال</a:t>
            </a:r>
          </a:p>
        </p:txBody>
      </p:sp>
      <p:sp>
        <p:nvSpPr>
          <p:cNvPr id="568" name="TextBox 4"/>
          <p:cNvSpPr txBox="1"/>
          <p:nvPr/>
        </p:nvSpPr>
        <p:spPr>
          <a:xfrm>
            <a:off x="3932285" y="7752445"/>
            <a:ext cx="15393148" cy="1465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عند وجود عدم تطابق للمتطلبات نتيجة المراقبة أو غيرها فإنه يتعيّن على الجهة المانحة دراسة عدم التطابق واتخاذ التدابير الملائمة.</a:t>
            </a:r>
          </a:p>
        </p:txBody>
      </p:sp>
      <p:sp>
        <p:nvSpPr>
          <p:cNvPr id="569" name="TextBox 4"/>
          <p:cNvSpPr txBox="1"/>
          <p:nvPr/>
        </p:nvSpPr>
        <p:spPr>
          <a:xfrm>
            <a:off x="3932285" y="10414246"/>
            <a:ext cx="15393148" cy="2214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قد يؤدي الفشل بحل بعض المشاكل التي أدت إلى تعليق الشهادة من قبل أن تؤدي إلى سحبها أو التقليل من نطاقها لاستبعاد النطاق الذي لا يفي بالمتطلبات اللازمة للشهادة.</a:t>
            </a:r>
          </a:p>
        </p:txBody>
      </p:sp>
      <p:sp>
        <p:nvSpPr>
          <p:cNvPr id="570" name="Oval Callout 12"/>
          <p:cNvSpPr/>
          <p:nvPr/>
        </p:nvSpPr>
        <p:spPr>
          <a:xfrm rot="4969514">
            <a:off x="20330147" y="4882231"/>
            <a:ext cx="1668023" cy="1667839"/>
          </a:xfrm>
          <a:prstGeom prst="wedgeEllipseCallout">
            <a:avLst>
              <a:gd name="adj1" fmla="val -4564"/>
              <a:gd name="adj2" fmla="val 68299"/>
            </a:avLst>
          </a:pr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571" name="Oval Callout 12"/>
          <p:cNvSpPr/>
          <p:nvPr/>
        </p:nvSpPr>
        <p:spPr>
          <a:xfrm rot="4969514">
            <a:off x="20330147" y="7661515"/>
            <a:ext cx="1668023" cy="1667839"/>
          </a:xfrm>
          <a:prstGeom prst="wedgeEllipseCallout">
            <a:avLst>
              <a:gd name="adj1" fmla="val -4564"/>
              <a:gd name="adj2" fmla="val 68299"/>
            </a:avLst>
          </a:pr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572" name="Oval Callout 12"/>
          <p:cNvSpPr/>
          <p:nvPr/>
        </p:nvSpPr>
        <p:spPr>
          <a:xfrm rot="4969514">
            <a:off x="20330147" y="10687803"/>
            <a:ext cx="1668023" cy="1667839"/>
          </a:xfrm>
          <a:prstGeom prst="wedgeEllipseCallout">
            <a:avLst>
              <a:gd name="adj1" fmla="val -4564"/>
              <a:gd name="adj2" fmla="val 68299"/>
            </a:avLst>
          </a:pr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pic>
        <p:nvPicPr>
          <p:cNvPr id="573" name="رسم 2" descr="رسم 2"/>
          <p:cNvPicPr>
            <a:picLocks noChangeAspect="1"/>
          </p:cNvPicPr>
          <p:nvPr/>
        </p:nvPicPr>
        <p:blipFill>
          <a:blip r:embed="rId3">
            <a:extLst/>
          </a:blip>
          <a:stretch>
            <a:fillRect/>
          </a:stretch>
        </p:blipFill>
        <p:spPr>
          <a:xfrm>
            <a:off x="20551341" y="5153491"/>
            <a:ext cx="1215593" cy="1215593"/>
          </a:xfrm>
          <a:prstGeom prst="rect">
            <a:avLst/>
          </a:prstGeom>
          <a:ln w="12700">
            <a:miter lim="400000"/>
          </a:ln>
        </p:spPr>
      </p:pic>
      <p:pic>
        <p:nvPicPr>
          <p:cNvPr id="574" name="رسم 4" descr="رسم 4"/>
          <p:cNvPicPr>
            <a:picLocks noChangeAspect="1"/>
          </p:cNvPicPr>
          <p:nvPr/>
        </p:nvPicPr>
        <p:blipFill>
          <a:blip r:embed="rId4">
            <a:extLst/>
          </a:blip>
          <a:stretch>
            <a:fillRect/>
          </a:stretch>
        </p:blipFill>
        <p:spPr>
          <a:xfrm>
            <a:off x="20551340" y="7948607"/>
            <a:ext cx="1215595" cy="1215595"/>
          </a:xfrm>
          <a:prstGeom prst="rect">
            <a:avLst/>
          </a:prstGeom>
          <a:ln w="12700">
            <a:miter lim="400000"/>
          </a:ln>
        </p:spPr>
      </p:pic>
      <p:pic>
        <p:nvPicPr>
          <p:cNvPr id="575" name="رسم 6" descr="رسم 6"/>
          <p:cNvPicPr>
            <a:picLocks noChangeAspect="1"/>
          </p:cNvPicPr>
          <p:nvPr/>
        </p:nvPicPr>
        <p:blipFill>
          <a:blip r:embed="rId5">
            <a:extLst/>
          </a:blip>
          <a:stretch>
            <a:fillRect/>
          </a:stretch>
        </p:blipFill>
        <p:spPr>
          <a:xfrm>
            <a:off x="20488283" y="10864513"/>
            <a:ext cx="1332415" cy="133241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567"/>
                                        </p:tgtEl>
                                        <p:attrNameLst>
                                          <p:attrName>style.visibility</p:attrName>
                                        </p:attrNameLst>
                                      </p:cBhvr>
                                      <p:to>
                                        <p:strVal val="visible"/>
                                      </p:to>
                                    </p:set>
                                    <p:anim calcmode="lin" valueType="num">
                                      <p:cBhvr>
                                        <p:cTn id="7" dur="1000" fill="hold"/>
                                        <p:tgtEl>
                                          <p:spTgt spid="567"/>
                                        </p:tgtEl>
                                        <p:attrNameLst>
                                          <p:attrName>ppt_w</p:attrName>
                                        </p:attrNameLst>
                                      </p:cBhvr>
                                      <p:tavLst>
                                        <p:tav tm="0">
                                          <p:val>
                                            <p:fltVal val="0"/>
                                          </p:val>
                                        </p:tav>
                                        <p:tav tm="100000">
                                          <p:val>
                                            <p:strVal val="#ppt_w"/>
                                          </p:val>
                                        </p:tav>
                                      </p:tavLst>
                                    </p:anim>
                                    <p:anim calcmode="lin" valueType="num">
                                      <p:cBhvr>
                                        <p:cTn id="8" dur="1000" fill="hold"/>
                                        <p:tgtEl>
                                          <p:spTgt spid="567"/>
                                        </p:tgtEl>
                                        <p:attrNameLst>
                                          <p:attrName>ppt_h</p:attrName>
                                        </p:attrNameLst>
                                      </p:cBhvr>
                                      <p:tavLst>
                                        <p:tav tm="0">
                                          <p:val>
                                            <p:fltVal val="0"/>
                                          </p:val>
                                        </p:tav>
                                        <p:tav tm="100000">
                                          <p:val>
                                            <p:strVal val="#ppt_h"/>
                                          </p:val>
                                        </p:tav>
                                      </p:tavLst>
                                    </p:anim>
                                    <p:anim calcmode="lin" valueType="num">
                                      <p:cBhvr>
                                        <p:cTn id="9" dur="1000" fill="hold"/>
                                        <p:tgtEl>
                                          <p:spTgt spid="5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570"/>
                                        </p:tgtEl>
                                        <p:attrNameLst>
                                          <p:attrName>style.visibility</p:attrName>
                                        </p:attrNameLst>
                                      </p:cBhvr>
                                      <p:to>
                                        <p:strVal val="visible"/>
                                      </p:to>
                                    </p:set>
                                    <p:anim calcmode="lin" valueType="num">
                                      <p:cBhvr>
                                        <p:cTn id="15" dur="500" fill="hold"/>
                                        <p:tgtEl>
                                          <p:spTgt spid="570"/>
                                        </p:tgtEl>
                                        <p:attrNameLst>
                                          <p:attrName>ppt_w</p:attrName>
                                        </p:attrNameLst>
                                      </p:cBhvr>
                                      <p:tavLst>
                                        <p:tav tm="0">
                                          <p:val>
                                            <p:fltVal val="0"/>
                                          </p:val>
                                        </p:tav>
                                        <p:tav tm="100000">
                                          <p:val>
                                            <p:strVal val="#ppt_w"/>
                                          </p:val>
                                        </p:tav>
                                      </p:tavLst>
                                    </p:anim>
                                    <p:anim calcmode="lin" valueType="num">
                                      <p:cBhvr>
                                        <p:cTn id="16" dur="500" fill="hold"/>
                                        <p:tgtEl>
                                          <p:spTgt spid="57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3" fill="hold">
                                  <p:stCondLst>
                                    <p:cond delay="0"/>
                                  </p:stCondLst>
                                  <p:iterate type="el" backwards="0">
                                    <p:tmAbs val="0"/>
                                  </p:iterate>
                                  <p:childTnLst>
                                    <p:set>
                                      <p:cBhvr>
                                        <p:cTn id="20" fill="hold"/>
                                        <p:tgtEl>
                                          <p:spTgt spid="573"/>
                                        </p:tgtEl>
                                        <p:attrNameLst>
                                          <p:attrName>style.visibility</p:attrName>
                                        </p:attrNameLst>
                                      </p:cBhvr>
                                      <p:to>
                                        <p:strVal val="visible"/>
                                      </p:to>
                                    </p:set>
                                    <p:animEffect filter="fade" transition="in">
                                      <p:cBhvr>
                                        <p:cTn id="21" dur="500"/>
                                        <p:tgtEl>
                                          <p:spTgt spid="573"/>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 grpId="4" fill="hold">
                                  <p:stCondLst>
                                    <p:cond delay="0"/>
                                  </p:stCondLst>
                                  <p:iterate type="el" backwards="0">
                                    <p:tmAbs val="0"/>
                                  </p:iterate>
                                  <p:childTnLst>
                                    <p:set>
                                      <p:cBhvr>
                                        <p:cTn id="25" fill="hold"/>
                                        <p:tgtEl>
                                          <p:spTgt spid="566"/>
                                        </p:tgtEl>
                                        <p:attrNameLst>
                                          <p:attrName>style.visibility</p:attrName>
                                        </p:attrNameLst>
                                      </p:cBhvr>
                                      <p:to>
                                        <p:strVal val="visible"/>
                                      </p:to>
                                    </p:set>
                                    <p:anim calcmode="lin" valueType="num">
                                      <p:cBhvr>
                                        <p:cTn id="26" dur="500" fill="hold"/>
                                        <p:tgtEl>
                                          <p:spTgt spid="566"/>
                                        </p:tgtEl>
                                        <p:attrNameLst>
                                          <p:attrName>ppt_x</p:attrName>
                                        </p:attrNameLst>
                                      </p:cBhvr>
                                      <p:tavLst>
                                        <p:tav tm="0">
                                          <p:val>
                                            <p:strVal val="#ppt_x"/>
                                          </p:val>
                                        </p:tav>
                                        <p:tav tm="100000">
                                          <p:val>
                                            <p:strVal val="#ppt_x"/>
                                          </p:val>
                                        </p:tav>
                                      </p:tavLst>
                                    </p:anim>
                                    <p:anim calcmode="lin" valueType="num">
                                      <p:cBhvr>
                                        <p:cTn id="27" dur="500" fill="hold"/>
                                        <p:tgtEl>
                                          <p:spTgt spid="56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6" presetID="23" grpId="5" fill="hold">
                                  <p:stCondLst>
                                    <p:cond delay="0"/>
                                  </p:stCondLst>
                                  <p:iterate type="el" backwards="0">
                                    <p:tmAbs val="0"/>
                                  </p:iterate>
                                  <p:childTnLst>
                                    <p:set>
                                      <p:cBhvr>
                                        <p:cTn id="31" fill="hold"/>
                                        <p:tgtEl>
                                          <p:spTgt spid="571"/>
                                        </p:tgtEl>
                                        <p:attrNameLst>
                                          <p:attrName>style.visibility</p:attrName>
                                        </p:attrNameLst>
                                      </p:cBhvr>
                                      <p:to>
                                        <p:strVal val="visible"/>
                                      </p:to>
                                    </p:set>
                                    <p:anim calcmode="lin" valueType="num">
                                      <p:cBhvr>
                                        <p:cTn id="32" dur="500" fill="hold"/>
                                        <p:tgtEl>
                                          <p:spTgt spid="571"/>
                                        </p:tgtEl>
                                        <p:attrNameLst>
                                          <p:attrName>ppt_w</p:attrName>
                                        </p:attrNameLst>
                                      </p:cBhvr>
                                      <p:tavLst>
                                        <p:tav tm="0">
                                          <p:val>
                                            <p:fltVal val="0"/>
                                          </p:val>
                                        </p:tav>
                                        <p:tav tm="100000">
                                          <p:val>
                                            <p:strVal val="#ppt_w"/>
                                          </p:val>
                                        </p:tav>
                                      </p:tavLst>
                                    </p:anim>
                                    <p:anim calcmode="lin" valueType="num">
                                      <p:cBhvr>
                                        <p:cTn id="33" dur="500" fill="hold"/>
                                        <p:tgtEl>
                                          <p:spTgt spid="571"/>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ID="10" grpId="6" fill="hold">
                                  <p:stCondLst>
                                    <p:cond delay="0"/>
                                  </p:stCondLst>
                                  <p:iterate type="el" backwards="0">
                                    <p:tmAbs val="0"/>
                                  </p:iterate>
                                  <p:childTnLst>
                                    <p:set>
                                      <p:cBhvr>
                                        <p:cTn id="37" fill="hold"/>
                                        <p:tgtEl>
                                          <p:spTgt spid="574"/>
                                        </p:tgtEl>
                                        <p:attrNameLst>
                                          <p:attrName>style.visibility</p:attrName>
                                        </p:attrNameLst>
                                      </p:cBhvr>
                                      <p:to>
                                        <p:strVal val="visible"/>
                                      </p:to>
                                    </p:set>
                                    <p:animEffect filter="fade" transition="in">
                                      <p:cBhvr>
                                        <p:cTn id="38" dur="500"/>
                                        <p:tgtEl>
                                          <p:spTgt spid="574"/>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7" fill="hold">
                                  <p:stCondLst>
                                    <p:cond delay="0"/>
                                  </p:stCondLst>
                                  <p:iterate type="el" backwards="0">
                                    <p:tmAbs val="0"/>
                                  </p:iterate>
                                  <p:childTnLst>
                                    <p:set>
                                      <p:cBhvr>
                                        <p:cTn id="42" fill="hold"/>
                                        <p:tgtEl>
                                          <p:spTgt spid="568"/>
                                        </p:tgtEl>
                                        <p:attrNameLst>
                                          <p:attrName>style.visibility</p:attrName>
                                        </p:attrNameLst>
                                      </p:cBhvr>
                                      <p:to>
                                        <p:strVal val="visible"/>
                                      </p:to>
                                    </p:set>
                                    <p:anim calcmode="lin" valueType="num">
                                      <p:cBhvr>
                                        <p:cTn id="43" dur="500" fill="hold"/>
                                        <p:tgtEl>
                                          <p:spTgt spid="568"/>
                                        </p:tgtEl>
                                        <p:attrNameLst>
                                          <p:attrName>ppt_x</p:attrName>
                                        </p:attrNameLst>
                                      </p:cBhvr>
                                      <p:tavLst>
                                        <p:tav tm="0">
                                          <p:val>
                                            <p:strVal val="#ppt_x"/>
                                          </p:val>
                                        </p:tav>
                                        <p:tav tm="100000">
                                          <p:val>
                                            <p:strVal val="#ppt_x"/>
                                          </p:val>
                                        </p:tav>
                                      </p:tavLst>
                                    </p:anim>
                                    <p:anim calcmode="lin" valueType="num">
                                      <p:cBhvr>
                                        <p:cTn id="44" dur="500" fill="hold"/>
                                        <p:tgtEl>
                                          <p:spTgt spid="56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8" fill="hold">
                                  <p:stCondLst>
                                    <p:cond delay="0"/>
                                  </p:stCondLst>
                                  <p:iterate type="el" backwards="0">
                                    <p:tmAbs val="0"/>
                                  </p:iterate>
                                  <p:childTnLst>
                                    <p:set>
                                      <p:cBhvr>
                                        <p:cTn id="48" fill="hold"/>
                                        <p:tgtEl>
                                          <p:spTgt spid="572"/>
                                        </p:tgtEl>
                                        <p:attrNameLst>
                                          <p:attrName>style.visibility</p:attrName>
                                        </p:attrNameLst>
                                      </p:cBhvr>
                                      <p:to>
                                        <p:strVal val="visible"/>
                                      </p:to>
                                    </p:set>
                                    <p:anim calcmode="lin" valueType="num">
                                      <p:cBhvr>
                                        <p:cTn id="49" dur="500" fill="hold"/>
                                        <p:tgtEl>
                                          <p:spTgt spid="572"/>
                                        </p:tgtEl>
                                        <p:attrNameLst>
                                          <p:attrName>ppt_w</p:attrName>
                                        </p:attrNameLst>
                                      </p:cBhvr>
                                      <p:tavLst>
                                        <p:tav tm="0">
                                          <p:val>
                                            <p:fltVal val="0"/>
                                          </p:val>
                                        </p:tav>
                                        <p:tav tm="100000">
                                          <p:val>
                                            <p:strVal val="#ppt_w"/>
                                          </p:val>
                                        </p:tav>
                                      </p:tavLst>
                                    </p:anim>
                                    <p:anim calcmode="lin" valueType="num">
                                      <p:cBhvr>
                                        <p:cTn id="50" dur="500" fill="hold"/>
                                        <p:tgtEl>
                                          <p:spTgt spid="57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ID="10" grpId="9" fill="hold">
                                  <p:stCondLst>
                                    <p:cond delay="0"/>
                                  </p:stCondLst>
                                  <p:iterate type="el" backwards="0">
                                    <p:tmAbs val="0"/>
                                  </p:iterate>
                                  <p:childTnLst>
                                    <p:set>
                                      <p:cBhvr>
                                        <p:cTn id="54" fill="hold"/>
                                        <p:tgtEl>
                                          <p:spTgt spid="575"/>
                                        </p:tgtEl>
                                        <p:attrNameLst>
                                          <p:attrName>style.visibility</p:attrName>
                                        </p:attrNameLst>
                                      </p:cBhvr>
                                      <p:to>
                                        <p:strVal val="visible"/>
                                      </p:to>
                                    </p:set>
                                    <p:animEffect filter="fade" transition="in">
                                      <p:cBhvr>
                                        <p:cTn id="55" dur="500"/>
                                        <p:tgtEl>
                                          <p:spTgt spid="575"/>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4" presetID="2" grpId="10" fill="hold">
                                  <p:stCondLst>
                                    <p:cond delay="0"/>
                                  </p:stCondLst>
                                  <p:iterate type="el" backwards="0">
                                    <p:tmAbs val="0"/>
                                  </p:iterate>
                                  <p:childTnLst>
                                    <p:set>
                                      <p:cBhvr>
                                        <p:cTn id="59" fill="hold"/>
                                        <p:tgtEl>
                                          <p:spTgt spid="569"/>
                                        </p:tgtEl>
                                        <p:attrNameLst>
                                          <p:attrName>style.visibility</p:attrName>
                                        </p:attrNameLst>
                                      </p:cBhvr>
                                      <p:to>
                                        <p:strVal val="visible"/>
                                      </p:to>
                                    </p:set>
                                    <p:anim calcmode="lin" valueType="num">
                                      <p:cBhvr>
                                        <p:cTn id="60" dur="500" fill="hold"/>
                                        <p:tgtEl>
                                          <p:spTgt spid="569"/>
                                        </p:tgtEl>
                                        <p:attrNameLst>
                                          <p:attrName>ppt_x</p:attrName>
                                        </p:attrNameLst>
                                      </p:cBhvr>
                                      <p:tavLst>
                                        <p:tav tm="0">
                                          <p:val>
                                            <p:strVal val="#ppt_x"/>
                                          </p:val>
                                        </p:tav>
                                        <p:tav tm="100000">
                                          <p:val>
                                            <p:strVal val="#ppt_x"/>
                                          </p:val>
                                        </p:tav>
                                      </p:tavLst>
                                    </p:anim>
                                    <p:anim calcmode="lin" valueType="num">
                                      <p:cBhvr>
                                        <p:cTn id="61" dur="500" fill="hold"/>
                                        <p:tgtEl>
                                          <p:spTgt spid="5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8" grpId="7"/>
      <p:bldP build="whole" bldLvl="1" animBg="1" rev="0" advAuto="0" spid="570" grpId="2"/>
      <p:bldP build="whole" bldLvl="1" animBg="1" rev="0" advAuto="0" spid="567" grpId="1"/>
      <p:bldP build="whole" bldLvl="1" animBg="1" rev="0" advAuto="0" spid="566" grpId="4"/>
      <p:bldP build="whole" bldLvl="1" animBg="1" rev="0" advAuto="0" spid="573" grpId="3"/>
      <p:bldP build="whole" bldLvl="1" animBg="1" rev="0" advAuto="0" spid="574" grpId="6"/>
      <p:bldP build="whole" bldLvl="1" animBg="1" rev="0" advAuto="0" spid="571" grpId="5"/>
      <p:bldP build="whole" bldLvl="1" animBg="1" rev="0" advAuto="0" spid="575" grpId="9"/>
      <p:bldP build="whole" bldLvl="1" animBg="1" rev="0" advAuto="0" spid="569" grpId="10"/>
      <p:bldP build="whole" bldLvl="1" animBg="1" rev="0" advAuto="0" spid="572" grpId="8"/>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7" name="TextBox 4"/>
          <p:cNvSpPr txBox="1"/>
          <p:nvPr/>
        </p:nvSpPr>
        <p:spPr>
          <a:xfrm>
            <a:off x="15654512" y="4656055"/>
            <a:ext cx="7090373" cy="44628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1" sz="4800">
                <a:solidFill>
                  <a:srgbClr val="404040"/>
                </a:solidFill>
                <a:latin typeface="Calibri"/>
                <a:ea typeface="Calibri"/>
                <a:cs typeface="Calibri"/>
                <a:sym typeface="Calibri"/>
              </a:defRPr>
            </a:lvl1pPr>
          </a:lstStyle>
          <a:p>
            <a:pPr rtl="0">
              <a:defRPr/>
            </a:pPr>
            <a:r>
              <a:t>يجب على الجهة المانحة أن تقوم بتكون لجنة خاصة للشكاوى والطعون وهي المسؤولة عن ذلك، وأن يكون أعضائها مستقلين عن عملية منح الشهادة المتعلقة بالشكوى.</a:t>
            </a:r>
          </a:p>
        </p:txBody>
      </p:sp>
      <p:sp>
        <p:nvSpPr>
          <p:cNvPr id="578" name="TextBox 14"/>
          <p:cNvSpPr txBox="1"/>
          <p:nvPr/>
        </p:nvSpPr>
        <p:spPr>
          <a:xfrm>
            <a:off x="13642868" y="2272219"/>
            <a:ext cx="9133487"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9-7 الشكاوى والطعون</a:t>
            </a:r>
          </a:p>
        </p:txBody>
      </p:sp>
      <p:sp>
        <p:nvSpPr>
          <p:cNvPr id="579" name="TextBox 4"/>
          <p:cNvSpPr txBox="1"/>
          <p:nvPr/>
        </p:nvSpPr>
        <p:spPr>
          <a:xfrm>
            <a:off x="1639115" y="9009839"/>
            <a:ext cx="7090373" cy="29642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1" sz="4800">
                <a:solidFill>
                  <a:srgbClr val="404040"/>
                </a:solidFill>
                <a:latin typeface="Calibri"/>
                <a:ea typeface="Calibri"/>
                <a:cs typeface="Calibri"/>
                <a:sym typeface="Calibri"/>
              </a:defRPr>
            </a:lvl1pPr>
          </a:lstStyle>
          <a:p>
            <a:pPr rtl="0">
              <a:defRPr/>
            </a:pPr>
            <a:r>
              <a:t>تتألف هذه اللجنة من ما لا يقل عن 3 أشخاص واحد منهم على الأقل خبير بمتطلبات الحلال في الشريعة الإسلامية</a:t>
            </a:r>
          </a:p>
        </p:txBody>
      </p:sp>
      <p:sp>
        <p:nvSpPr>
          <p:cNvPr id="580" name="Flowchart: Process 9"/>
          <p:cNvSpPr/>
          <p:nvPr/>
        </p:nvSpPr>
        <p:spPr>
          <a:xfrm flipH="1" rot="19664793">
            <a:off x="11995044" y="8095818"/>
            <a:ext cx="393912" cy="1259139"/>
          </a:xfrm>
          <a:prstGeom prst="rect">
            <a:avLst/>
          </a:pr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581" name="Freeform: Shape 10"/>
          <p:cNvSpPr/>
          <p:nvPr/>
        </p:nvSpPr>
        <p:spPr>
          <a:xfrm flipH="1" rot="19800000">
            <a:off x="11391784" y="8932217"/>
            <a:ext cx="3178695" cy="2052966"/>
          </a:xfrm>
          <a:custGeom>
            <a:avLst/>
            <a:gdLst/>
            <a:ahLst/>
            <a:cxnLst>
              <a:cxn ang="0">
                <a:pos x="wd2" y="hd2"/>
              </a:cxn>
              <a:cxn ang="5400000">
                <a:pos x="wd2" y="hd2"/>
              </a:cxn>
              <a:cxn ang="10800000">
                <a:pos x="wd2" y="hd2"/>
              </a:cxn>
              <a:cxn ang="16200000">
                <a:pos x="wd2" y="hd2"/>
              </a:cxn>
            </a:cxnLst>
            <a:rect l="0" t="0" r="r" b="b"/>
            <a:pathLst>
              <a:path w="21600" h="21423" fill="norm" stroke="1" extrusionOk="0">
                <a:moveTo>
                  <a:pt x="5535" y="2255"/>
                </a:moveTo>
                <a:cubicBezTo>
                  <a:pt x="7038" y="870"/>
                  <a:pt x="8764" y="59"/>
                  <a:pt x="10603" y="3"/>
                </a:cubicBezTo>
                <a:cubicBezTo>
                  <a:pt x="16491" y="-177"/>
                  <a:pt x="21382" y="7443"/>
                  <a:pt x="21600" y="17135"/>
                </a:cubicBezTo>
                <a:cubicBezTo>
                  <a:pt x="21020" y="17303"/>
                  <a:pt x="20546" y="17461"/>
                  <a:pt x="20084" y="17623"/>
                </a:cubicBezTo>
                <a:lnTo>
                  <a:pt x="20066" y="17630"/>
                </a:lnTo>
                <a:lnTo>
                  <a:pt x="10649" y="21423"/>
                </a:lnTo>
                <a:lnTo>
                  <a:pt x="18159" y="14281"/>
                </a:lnTo>
                <a:lnTo>
                  <a:pt x="17919" y="13105"/>
                </a:lnTo>
                <a:cubicBezTo>
                  <a:pt x="16651" y="8378"/>
                  <a:pt x="13849" y="4843"/>
                  <a:pt x="10659" y="4941"/>
                </a:cubicBezTo>
                <a:cubicBezTo>
                  <a:pt x="6405" y="5071"/>
                  <a:pt x="2998" y="10787"/>
                  <a:pt x="2998" y="17795"/>
                </a:cubicBezTo>
                <a:lnTo>
                  <a:pt x="0" y="17795"/>
                </a:lnTo>
                <a:cubicBezTo>
                  <a:pt x="0" y="11126"/>
                  <a:pt x="2229" y="5303"/>
                  <a:pt x="5535" y="2255"/>
                </a:cubicBezTo>
                <a:close/>
              </a:path>
            </a:pathLst>
          </a:custGeom>
          <a:solidFill>
            <a:schemeClr val="accent3">
              <a:hueOff val="914338"/>
              <a:satOff val="31515"/>
              <a:lumOff val="-30790"/>
            </a:schemeClr>
          </a:solidFill>
          <a:ln w="12700">
            <a:miter lim="400000"/>
          </a:ln>
          <a:effectLst>
            <a:outerShdw sx="100000" sy="100000" kx="0" ky="0" algn="b" rotWithShape="0" blurRad="101600" dist="76200" dir="5400000">
              <a:srgbClr val="000000">
                <a:alpha val="40000"/>
              </a:srgbClr>
            </a:outerShdw>
          </a:effectLst>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582" name="Donut 50"/>
          <p:cNvSpPr/>
          <p:nvPr/>
        </p:nvSpPr>
        <p:spPr>
          <a:xfrm flipH="1">
            <a:off x="12264955" y="9461844"/>
            <a:ext cx="2064269" cy="22140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984"/>
                  <a:pt x="7818" y="16565"/>
                  <a:pt x="10800" y="16565"/>
                </a:cubicBezTo>
                <a:cubicBezTo>
                  <a:pt x="13782" y="16565"/>
                  <a:pt x="16200" y="13984"/>
                  <a:pt x="16200" y="10800"/>
                </a:cubicBezTo>
                <a:cubicBezTo>
                  <a:pt x="16200" y="7616"/>
                  <a:pt x="13782" y="5035"/>
                  <a:pt x="10800" y="5035"/>
                </a:cubicBezTo>
                <a:cubicBezTo>
                  <a:pt x="7818" y="5035"/>
                  <a:pt x="5400" y="7616"/>
                  <a:pt x="5400" y="10800"/>
                </a:cubicBezTo>
                <a:close/>
              </a:path>
            </a:pathLst>
          </a:custGeom>
          <a:solidFill>
            <a:schemeClr val="accent3">
              <a:hueOff val="914338"/>
              <a:satOff val="31515"/>
              <a:lumOff val="-30790"/>
            </a:schemeClr>
          </a:solidFill>
          <a:ln w="12700">
            <a:miter lim="400000"/>
          </a:ln>
          <a:effectLst>
            <a:outerShdw sx="100000" sy="100000" kx="0" ky="0" algn="b" rotWithShape="0" blurRad="254000" dist="76200" dir="5400000">
              <a:srgbClr val="000000">
                <a:alpha val="40000"/>
              </a:srgbClr>
            </a:outerShdw>
          </a:effectLst>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583" name="Right Arrow 51"/>
          <p:cNvSpPr/>
          <p:nvPr/>
        </p:nvSpPr>
        <p:spPr>
          <a:xfrm flipH="1">
            <a:off x="9014630" y="9787886"/>
            <a:ext cx="4464324" cy="1408165"/>
          </a:xfrm>
          <a:prstGeom prst="rightArrow">
            <a:avLst>
              <a:gd name="adj1" fmla="val 50000"/>
              <a:gd name="adj2" fmla="val 58337"/>
            </a:avLst>
          </a:prstGeom>
          <a:solidFill>
            <a:schemeClr val="accent3">
              <a:hueOff val="914338"/>
              <a:satOff val="31515"/>
              <a:lumOff val="-30790"/>
            </a:schemeClr>
          </a:solidFill>
          <a:ln w="12700">
            <a:miter lim="400000"/>
          </a:ln>
          <a:effectLst>
            <a:outerShdw sx="100000" sy="100000" kx="0" ky="0" algn="b" rotWithShape="0" blurRad="254000" dist="76200" dir="5400000">
              <a:srgbClr val="000000">
                <a:alpha val="40000"/>
              </a:srgbClr>
            </a:outerShdw>
          </a:effectLst>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584" name="Freeform: Shape 13"/>
          <p:cNvSpPr/>
          <p:nvPr/>
        </p:nvSpPr>
        <p:spPr>
          <a:xfrm flipH="1">
            <a:off x="9692543" y="6035294"/>
            <a:ext cx="2967070" cy="2502868"/>
          </a:xfrm>
          <a:custGeom>
            <a:avLst/>
            <a:gdLst/>
            <a:ahLst/>
            <a:cxnLst>
              <a:cxn ang="0">
                <a:pos x="wd2" y="hd2"/>
              </a:cxn>
              <a:cxn ang="5400000">
                <a:pos x="wd2" y="hd2"/>
              </a:cxn>
              <a:cxn ang="10800000">
                <a:pos x="wd2" y="hd2"/>
              </a:cxn>
              <a:cxn ang="16200000">
                <a:pos x="wd2" y="hd2"/>
              </a:cxn>
            </a:cxnLst>
            <a:rect l="0" t="0" r="r" b="b"/>
            <a:pathLst>
              <a:path w="20106" h="19735" fill="norm" stroke="1" extrusionOk="0">
                <a:moveTo>
                  <a:pt x="1252" y="0"/>
                </a:moveTo>
                <a:cubicBezTo>
                  <a:pt x="1852" y="231"/>
                  <a:pt x="2204" y="383"/>
                  <a:pt x="2573" y="544"/>
                </a:cubicBezTo>
                <a:lnTo>
                  <a:pt x="2999" y="730"/>
                </a:lnTo>
                <a:lnTo>
                  <a:pt x="12008" y="4009"/>
                </a:lnTo>
                <a:lnTo>
                  <a:pt x="3239" y="4009"/>
                </a:lnTo>
                <a:lnTo>
                  <a:pt x="3103" y="4894"/>
                </a:lnTo>
                <a:cubicBezTo>
                  <a:pt x="2803" y="8788"/>
                  <a:pt x="4225" y="12867"/>
                  <a:pt x="7009" y="14788"/>
                </a:cubicBezTo>
                <a:cubicBezTo>
                  <a:pt x="10722" y="17350"/>
                  <a:pt x="15395" y="15729"/>
                  <a:pt x="17516" y="11144"/>
                </a:cubicBezTo>
                <a:lnTo>
                  <a:pt x="20106" y="13010"/>
                </a:lnTo>
                <a:cubicBezTo>
                  <a:pt x="17170" y="19357"/>
                  <a:pt x="10702" y="21600"/>
                  <a:pt x="5562" y="18054"/>
                </a:cubicBezTo>
                <a:cubicBezTo>
                  <a:pt x="423" y="14508"/>
                  <a:pt x="-1494" y="6478"/>
                  <a:pt x="1252" y="0"/>
                </a:cubicBezTo>
                <a:close/>
              </a:path>
            </a:pathLst>
          </a:custGeom>
          <a:solidFill>
            <a:srgbClr val="D0AF5E"/>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585" name="Donut 46"/>
          <p:cNvSpPr/>
          <p:nvPr/>
        </p:nvSpPr>
        <p:spPr>
          <a:xfrm flipH="1" rot="10800000">
            <a:off x="10037295" y="5703540"/>
            <a:ext cx="2064269" cy="22140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984"/>
                  <a:pt x="7818" y="16565"/>
                  <a:pt x="10800" y="16565"/>
                </a:cubicBezTo>
                <a:cubicBezTo>
                  <a:pt x="13782" y="16565"/>
                  <a:pt x="16200" y="13984"/>
                  <a:pt x="16200" y="10800"/>
                </a:cubicBezTo>
                <a:cubicBezTo>
                  <a:pt x="16200" y="7616"/>
                  <a:pt x="13782" y="5035"/>
                  <a:pt x="10800" y="5035"/>
                </a:cubicBezTo>
                <a:cubicBezTo>
                  <a:pt x="7818" y="5035"/>
                  <a:pt x="5400" y="7616"/>
                  <a:pt x="5400" y="10800"/>
                </a:cubicBezTo>
                <a:close/>
              </a:path>
            </a:pathLst>
          </a:custGeom>
          <a:solidFill>
            <a:srgbClr val="D0AF5E"/>
          </a:solidFill>
          <a:ln w="12700">
            <a:miter lim="400000"/>
          </a:ln>
          <a:effectLst>
            <a:outerShdw sx="100000" sy="100000" kx="0" ky="0" algn="b" rotWithShape="0" blurRad="254000" dist="76200" dir="5400000">
              <a:srgbClr val="000000">
                <a:alpha val="40000"/>
              </a:srgbClr>
            </a:outerShdw>
          </a:effectLst>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586" name="Right Arrow 47"/>
          <p:cNvSpPr/>
          <p:nvPr/>
        </p:nvSpPr>
        <p:spPr>
          <a:xfrm flipH="1" rot="10800000">
            <a:off x="10887572" y="6183403"/>
            <a:ext cx="4463829" cy="1408164"/>
          </a:xfrm>
          <a:prstGeom prst="rightArrow">
            <a:avLst>
              <a:gd name="adj1" fmla="val 50000"/>
              <a:gd name="adj2" fmla="val 58337"/>
            </a:avLst>
          </a:prstGeom>
          <a:solidFill>
            <a:srgbClr val="D0AF5E"/>
          </a:solidFill>
          <a:ln w="12700">
            <a:miter lim="400000"/>
          </a:ln>
          <a:effectLst>
            <a:outerShdw sx="100000" sy="100000" kx="0" ky="0" algn="b" rotWithShape="0" blurRad="254000" dist="76200" dir="5400000">
              <a:srgbClr val="000000">
                <a:alpha val="40000"/>
              </a:srgbClr>
            </a:outerShdw>
          </a:effectLst>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578"/>
                                        </p:tgtEl>
                                        <p:attrNameLst>
                                          <p:attrName>style.visibility</p:attrName>
                                        </p:attrNameLst>
                                      </p:cBhvr>
                                      <p:to>
                                        <p:strVal val="visible"/>
                                      </p:to>
                                    </p:set>
                                    <p:anim calcmode="lin" valueType="num">
                                      <p:cBhvr>
                                        <p:cTn id="7" dur="1000" fill="hold"/>
                                        <p:tgtEl>
                                          <p:spTgt spid="578"/>
                                        </p:tgtEl>
                                        <p:attrNameLst>
                                          <p:attrName>ppt_w</p:attrName>
                                        </p:attrNameLst>
                                      </p:cBhvr>
                                      <p:tavLst>
                                        <p:tav tm="0">
                                          <p:val>
                                            <p:fltVal val="0"/>
                                          </p:val>
                                        </p:tav>
                                        <p:tav tm="100000">
                                          <p:val>
                                            <p:strVal val="#ppt_w"/>
                                          </p:val>
                                        </p:tav>
                                      </p:tavLst>
                                    </p:anim>
                                    <p:anim calcmode="lin" valueType="num">
                                      <p:cBhvr>
                                        <p:cTn id="8" dur="1000" fill="hold"/>
                                        <p:tgtEl>
                                          <p:spTgt spid="578"/>
                                        </p:tgtEl>
                                        <p:attrNameLst>
                                          <p:attrName>ppt_h</p:attrName>
                                        </p:attrNameLst>
                                      </p:cBhvr>
                                      <p:tavLst>
                                        <p:tav tm="0">
                                          <p:val>
                                            <p:fltVal val="0"/>
                                          </p:val>
                                        </p:tav>
                                        <p:tav tm="100000">
                                          <p:val>
                                            <p:strVal val="#ppt_h"/>
                                          </p:val>
                                        </p:tav>
                                      </p:tavLst>
                                    </p:anim>
                                    <p:anim calcmode="lin" valueType="num">
                                      <p:cBhvr>
                                        <p:cTn id="9" dur="1000" fill="hold"/>
                                        <p:tgtEl>
                                          <p:spTgt spid="5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577"/>
                                        </p:tgtEl>
                                        <p:attrNameLst>
                                          <p:attrName>style.visibility</p:attrName>
                                        </p:attrNameLst>
                                      </p:cBhvr>
                                      <p:to>
                                        <p:strVal val="visible"/>
                                      </p:to>
                                    </p:set>
                                    <p:anim calcmode="lin" valueType="num">
                                      <p:cBhvr>
                                        <p:cTn id="15" dur="500" fill="hold"/>
                                        <p:tgtEl>
                                          <p:spTgt spid="577"/>
                                        </p:tgtEl>
                                        <p:attrNameLst>
                                          <p:attrName>ppt_x</p:attrName>
                                        </p:attrNameLst>
                                      </p:cBhvr>
                                      <p:tavLst>
                                        <p:tav tm="0">
                                          <p:val>
                                            <p:strVal val="#ppt_x"/>
                                          </p:val>
                                        </p:tav>
                                        <p:tav tm="100000">
                                          <p:val>
                                            <p:strVal val="#ppt_x"/>
                                          </p:val>
                                        </p:tav>
                                      </p:tavLst>
                                    </p:anim>
                                    <p:anim calcmode="lin" valueType="num">
                                      <p:cBhvr>
                                        <p:cTn id="16" dur="500" fill="hold"/>
                                        <p:tgtEl>
                                          <p:spTgt spid="5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3" fill="hold">
                                  <p:stCondLst>
                                    <p:cond delay="0"/>
                                  </p:stCondLst>
                                  <p:iterate type="el" backwards="0">
                                    <p:tmAbs val="0"/>
                                  </p:iterate>
                                  <p:childTnLst>
                                    <p:set>
                                      <p:cBhvr>
                                        <p:cTn id="20" fill="hold"/>
                                        <p:tgtEl>
                                          <p:spTgt spid="579"/>
                                        </p:tgtEl>
                                        <p:attrNameLst>
                                          <p:attrName>style.visibility</p:attrName>
                                        </p:attrNameLst>
                                      </p:cBhvr>
                                      <p:to>
                                        <p:strVal val="visible"/>
                                      </p:to>
                                    </p:set>
                                    <p:anim calcmode="lin" valueType="num">
                                      <p:cBhvr>
                                        <p:cTn id="21" dur="500" fill="hold"/>
                                        <p:tgtEl>
                                          <p:spTgt spid="579"/>
                                        </p:tgtEl>
                                        <p:attrNameLst>
                                          <p:attrName>ppt_x</p:attrName>
                                        </p:attrNameLst>
                                      </p:cBhvr>
                                      <p:tavLst>
                                        <p:tav tm="0">
                                          <p:val>
                                            <p:strVal val="#ppt_x"/>
                                          </p:val>
                                        </p:tav>
                                        <p:tav tm="100000">
                                          <p:val>
                                            <p:strVal val="#ppt_x"/>
                                          </p:val>
                                        </p:tav>
                                      </p:tavLst>
                                    </p:anim>
                                    <p:anim calcmode="lin" valueType="num">
                                      <p:cBhvr>
                                        <p:cTn id="22" dur="500" fill="hold"/>
                                        <p:tgtEl>
                                          <p:spTgt spid="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9" grpId="3"/>
      <p:bldP build="whole" bldLvl="1" animBg="1" rev="0" advAuto="0" spid="577" grpId="2"/>
      <p:bldP build="whole" bldLvl="1" animBg="1" rev="0" advAuto="0" spid="578"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8" name="TextBox 4"/>
          <p:cNvSpPr txBox="1"/>
          <p:nvPr/>
        </p:nvSpPr>
        <p:spPr>
          <a:xfrm>
            <a:off x="2650499" y="5074741"/>
            <a:ext cx="17088454" cy="1372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500">
                <a:solidFill>
                  <a:srgbClr val="404040"/>
                </a:solidFill>
                <a:latin typeface="Calibri"/>
                <a:ea typeface="Calibri"/>
                <a:cs typeface="Calibri"/>
                <a:sym typeface="Calibri"/>
              </a:defRPr>
            </a:lvl1pPr>
          </a:lstStyle>
          <a:p>
            <a:pPr rtl="0">
              <a:defRPr/>
            </a:pPr>
            <a:r>
              <a:t>يجب على الجهة المانحة الاحتفاظ بسجلات الخاصة عن العملاء والمنتجات التي تم منحها شهادة حلال.</a:t>
            </a:r>
          </a:p>
        </p:txBody>
      </p:sp>
      <p:sp>
        <p:nvSpPr>
          <p:cNvPr id="589" name="TextBox 4"/>
          <p:cNvSpPr txBox="1"/>
          <p:nvPr/>
        </p:nvSpPr>
        <p:spPr>
          <a:xfrm>
            <a:off x="2650499" y="7997189"/>
            <a:ext cx="17088454" cy="13724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500">
                <a:solidFill>
                  <a:srgbClr val="404040"/>
                </a:solidFill>
                <a:latin typeface="Calibri"/>
                <a:ea typeface="Calibri"/>
                <a:cs typeface="Calibri"/>
                <a:sym typeface="Calibri"/>
              </a:defRPr>
            </a:lvl1pPr>
          </a:lstStyle>
          <a:p>
            <a:pPr rtl="0">
              <a:defRPr/>
            </a:pPr>
            <a:r>
              <a:t>يجب على الجهة المانحة أن تحتفظ بالسجلات بشكل آمن وأن يتم نقلها أو إرسالها بطريقة تضمن الحفاظ على ذلك.</a:t>
            </a:r>
          </a:p>
        </p:txBody>
      </p:sp>
      <p:sp>
        <p:nvSpPr>
          <p:cNvPr id="590" name="TextBox 4"/>
          <p:cNvSpPr txBox="1"/>
          <p:nvPr/>
        </p:nvSpPr>
        <p:spPr>
          <a:xfrm>
            <a:off x="5922807" y="10613419"/>
            <a:ext cx="13816149" cy="1372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500">
                <a:solidFill>
                  <a:srgbClr val="404040"/>
                </a:solidFill>
                <a:latin typeface="Calibri"/>
                <a:ea typeface="Calibri"/>
                <a:cs typeface="Calibri"/>
                <a:sym typeface="Calibri"/>
              </a:defRPr>
            </a:lvl1pPr>
          </a:lstStyle>
          <a:p>
            <a:pPr rtl="0">
              <a:defRPr/>
            </a:pPr>
            <a:r>
              <a:t>يجب أن يكون هناك إجراءات وسياسات موثقة بطريقة حفظ السجلات، وأن تحدد الفترة الزمنية للاحتفاظ بذلك.</a:t>
            </a:r>
          </a:p>
        </p:txBody>
      </p:sp>
      <p:sp>
        <p:nvSpPr>
          <p:cNvPr id="591" name="TextBox 14"/>
          <p:cNvSpPr txBox="1"/>
          <p:nvPr/>
        </p:nvSpPr>
        <p:spPr>
          <a:xfrm>
            <a:off x="2391939" y="2322919"/>
            <a:ext cx="20877885"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9-8 سجلات مقدمي الطلبات والعملاء والمنتجات الحاصة على شهادة حلال</a:t>
            </a:r>
          </a:p>
        </p:txBody>
      </p:sp>
      <p:pic>
        <p:nvPicPr>
          <p:cNvPr id="592" name="رسم 2" descr="رسم 2"/>
          <p:cNvPicPr>
            <a:picLocks noChangeAspect="1"/>
          </p:cNvPicPr>
          <p:nvPr/>
        </p:nvPicPr>
        <p:blipFill>
          <a:blip r:embed="rId3">
            <a:extLst/>
          </a:blip>
          <a:stretch>
            <a:fillRect/>
          </a:stretch>
        </p:blipFill>
        <p:spPr>
          <a:xfrm>
            <a:off x="20502213" y="4934780"/>
            <a:ext cx="1652393" cy="1652393"/>
          </a:xfrm>
          <a:prstGeom prst="rect">
            <a:avLst/>
          </a:prstGeom>
          <a:ln w="25400">
            <a:miter lim="400000"/>
          </a:ln>
          <a:effectLst>
            <a:reflection blurRad="0" stA="50000" stPos="0" endA="0" endPos="40000" dist="0" dir="5400000" fadeDir="5400000" sx="100000" sy="-100000" kx="0" ky="0" algn="bl" rotWithShape="0"/>
          </a:effectLst>
        </p:spPr>
      </p:pic>
      <p:pic>
        <p:nvPicPr>
          <p:cNvPr id="593" name="رسم 11" descr="رسم 11"/>
          <p:cNvPicPr>
            <a:picLocks noChangeAspect="1"/>
          </p:cNvPicPr>
          <p:nvPr/>
        </p:nvPicPr>
        <p:blipFill>
          <a:blip r:embed="rId4">
            <a:extLst/>
          </a:blip>
          <a:stretch>
            <a:fillRect/>
          </a:stretch>
        </p:blipFill>
        <p:spPr>
          <a:xfrm>
            <a:off x="20502213" y="7857227"/>
            <a:ext cx="1652393" cy="1652393"/>
          </a:xfrm>
          <a:prstGeom prst="rect">
            <a:avLst/>
          </a:prstGeom>
          <a:ln w="25400">
            <a:miter lim="400000"/>
          </a:ln>
          <a:effectLst>
            <a:reflection blurRad="0" stA="50000" stPos="0" endA="0" endPos="40000" dist="0" dir="5400000" fadeDir="5400000" sx="100000" sy="-100000" kx="0" ky="0" algn="bl" rotWithShape="0"/>
          </a:effectLst>
        </p:spPr>
      </p:pic>
      <p:pic>
        <p:nvPicPr>
          <p:cNvPr id="594" name="رسم 16" descr="رسم 16"/>
          <p:cNvPicPr>
            <a:picLocks noChangeAspect="1"/>
          </p:cNvPicPr>
          <p:nvPr/>
        </p:nvPicPr>
        <p:blipFill>
          <a:blip r:embed="rId5">
            <a:extLst/>
          </a:blip>
          <a:stretch>
            <a:fillRect/>
          </a:stretch>
        </p:blipFill>
        <p:spPr>
          <a:xfrm>
            <a:off x="20502213" y="10473457"/>
            <a:ext cx="1652393" cy="1652393"/>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591"/>
                                        </p:tgtEl>
                                        <p:attrNameLst>
                                          <p:attrName>style.visibility</p:attrName>
                                        </p:attrNameLst>
                                      </p:cBhvr>
                                      <p:to>
                                        <p:strVal val="visible"/>
                                      </p:to>
                                    </p:set>
                                    <p:anim calcmode="lin" valueType="num">
                                      <p:cBhvr>
                                        <p:cTn id="7" dur="1000" fill="hold"/>
                                        <p:tgtEl>
                                          <p:spTgt spid="591"/>
                                        </p:tgtEl>
                                        <p:attrNameLst>
                                          <p:attrName>ppt_w</p:attrName>
                                        </p:attrNameLst>
                                      </p:cBhvr>
                                      <p:tavLst>
                                        <p:tav tm="0">
                                          <p:val>
                                            <p:fltVal val="0"/>
                                          </p:val>
                                        </p:tav>
                                        <p:tav tm="100000">
                                          <p:val>
                                            <p:strVal val="#ppt_w"/>
                                          </p:val>
                                        </p:tav>
                                      </p:tavLst>
                                    </p:anim>
                                    <p:anim calcmode="lin" valueType="num">
                                      <p:cBhvr>
                                        <p:cTn id="8" dur="1000" fill="hold"/>
                                        <p:tgtEl>
                                          <p:spTgt spid="591"/>
                                        </p:tgtEl>
                                        <p:attrNameLst>
                                          <p:attrName>ppt_h</p:attrName>
                                        </p:attrNameLst>
                                      </p:cBhvr>
                                      <p:tavLst>
                                        <p:tav tm="0">
                                          <p:val>
                                            <p:fltVal val="0"/>
                                          </p:val>
                                        </p:tav>
                                        <p:tav tm="100000">
                                          <p:val>
                                            <p:strVal val="#ppt_h"/>
                                          </p:val>
                                        </p:tav>
                                      </p:tavLst>
                                    </p:anim>
                                    <p:anim calcmode="lin" valueType="num">
                                      <p:cBhvr>
                                        <p:cTn id="9" dur="1000" fill="hold"/>
                                        <p:tgtEl>
                                          <p:spTgt spid="5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592"/>
                                        </p:tgtEl>
                                        <p:attrNameLst>
                                          <p:attrName>style.visibility</p:attrName>
                                        </p:attrNameLst>
                                      </p:cBhvr>
                                      <p:to>
                                        <p:strVal val="visible"/>
                                      </p:to>
                                    </p:set>
                                    <p:anim calcmode="lin" valueType="num">
                                      <p:cBhvr>
                                        <p:cTn id="15" dur="1000" fill="hold"/>
                                        <p:tgtEl>
                                          <p:spTgt spid="592"/>
                                        </p:tgtEl>
                                        <p:attrNameLst>
                                          <p:attrName>ppt_w</p:attrName>
                                        </p:attrNameLst>
                                      </p:cBhvr>
                                      <p:tavLst>
                                        <p:tav tm="0">
                                          <p:val>
                                            <p:fltVal val="0"/>
                                          </p:val>
                                        </p:tav>
                                        <p:tav tm="100000">
                                          <p:val>
                                            <p:strVal val="#ppt_w"/>
                                          </p:val>
                                        </p:tav>
                                      </p:tavLst>
                                    </p:anim>
                                    <p:anim calcmode="lin" valueType="num">
                                      <p:cBhvr>
                                        <p:cTn id="16" dur="1000" fill="hold"/>
                                        <p:tgtEl>
                                          <p:spTgt spid="59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6" presetID="23" grpId="3" fill="hold">
                                  <p:stCondLst>
                                    <p:cond delay="0"/>
                                  </p:stCondLst>
                                  <p:iterate type="el" backwards="0">
                                    <p:tmAbs val="0"/>
                                  </p:iterate>
                                  <p:childTnLst>
                                    <p:set>
                                      <p:cBhvr>
                                        <p:cTn id="20" fill="hold"/>
                                        <p:tgtEl>
                                          <p:spTgt spid="588"/>
                                        </p:tgtEl>
                                        <p:attrNameLst>
                                          <p:attrName>style.visibility</p:attrName>
                                        </p:attrNameLst>
                                      </p:cBhvr>
                                      <p:to>
                                        <p:strVal val="visible"/>
                                      </p:to>
                                    </p:set>
                                    <p:anim calcmode="lin" valueType="num">
                                      <p:cBhvr>
                                        <p:cTn id="21" dur="500" fill="hold"/>
                                        <p:tgtEl>
                                          <p:spTgt spid="588"/>
                                        </p:tgtEl>
                                        <p:attrNameLst>
                                          <p:attrName>ppt_w</p:attrName>
                                        </p:attrNameLst>
                                      </p:cBhvr>
                                      <p:tavLst>
                                        <p:tav tm="0">
                                          <p:val>
                                            <p:fltVal val="0"/>
                                          </p:val>
                                        </p:tav>
                                        <p:tav tm="100000">
                                          <p:val>
                                            <p:strVal val="#ppt_w"/>
                                          </p:val>
                                        </p:tav>
                                      </p:tavLst>
                                    </p:anim>
                                    <p:anim calcmode="lin" valueType="num">
                                      <p:cBhvr>
                                        <p:cTn id="22" dur="500" fill="hold"/>
                                        <p:tgtEl>
                                          <p:spTgt spid="58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23" grpId="4" fill="hold">
                                  <p:stCondLst>
                                    <p:cond delay="0"/>
                                  </p:stCondLst>
                                  <p:iterate type="el" backwards="0">
                                    <p:tmAbs val="0"/>
                                  </p:iterate>
                                  <p:childTnLst>
                                    <p:set>
                                      <p:cBhvr>
                                        <p:cTn id="26" fill="hold"/>
                                        <p:tgtEl>
                                          <p:spTgt spid="593"/>
                                        </p:tgtEl>
                                        <p:attrNameLst>
                                          <p:attrName>style.visibility</p:attrName>
                                        </p:attrNameLst>
                                      </p:cBhvr>
                                      <p:to>
                                        <p:strVal val="visible"/>
                                      </p:to>
                                    </p:set>
                                    <p:anim calcmode="lin" valueType="num">
                                      <p:cBhvr>
                                        <p:cTn id="27" dur="1000" fill="hold"/>
                                        <p:tgtEl>
                                          <p:spTgt spid="593"/>
                                        </p:tgtEl>
                                        <p:attrNameLst>
                                          <p:attrName>ppt_w</p:attrName>
                                        </p:attrNameLst>
                                      </p:cBhvr>
                                      <p:tavLst>
                                        <p:tav tm="0">
                                          <p:val>
                                            <p:fltVal val="0"/>
                                          </p:val>
                                        </p:tav>
                                        <p:tav tm="100000">
                                          <p:val>
                                            <p:strVal val="#ppt_w"/>
                                          </p:val>
                                        </p:tav>
                                      </p:tavLst>
                                    </p:anim>
                                    <p:anim calcmode="lin" valueType="num">
                                      <p:cBhvr>
                                        <p:cTn id="28" dur="1000" fill="hold"/>
                                        <p:tgtEl>
                                          <p:spTgt spid="59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5" fill="hold">
                                  <p:stCondLst>
                                    <p:cond delay="0"/>
                                  </p:stCondLst>
                                  <p:iterate type="el" backwards="0">
                                    <p:tmAbs val="0"/>
                                  </p:iterate>
                                  <p:childTnLst>
                                    <p:set>
                                      <p:cBhvr>
                                        <p:cTn id="32" fill="hold"/>
                                        <p:tgtEl>
                                          <p:spTgt spid="589"/>
                                        </p:tgtEl>
                                        <p:attrNameLst>
                                          <p:attrName>style.visibility</p:attrName>
                                        </p:attrNameLst>
                                      </p:cBhvr>
                                      <p:to>
                                        <p:strVal val="visible"/>
                                      </p:to>
                                    </p:set>
                                    <p:anim calcmode="lin" valueType="num">
                                      <p:cBhvr>
                                        <p:cTn id="33" dur="500" fill="hold"/>
                                        <p:tgtEl>
                                          <p:spTgt spid="589"/>
                                        </p:tgtEl>
                                        <p:attrNameLst>
                                          <p:attrName>ppt_w</p:attrName>
                                        </p:attrNameLst>
                                      </p:cBhvr>
                                      <p:tavLst>
                                        <p:tav tm="0">
                                          <p:val>
                                            <p:fltVal val="0"/>
                                          </p:val>
                                        </p:tav>
                                        <p:tav tm="100000">
                                          <p:val>
                                            <p:strVal val="#ppt_w"/>
                                          </p:val>
                                        </p:tav>
                                      </p:tavLst>
                                    </p:anim>
                                    <p:anim calcmode="lin" valueType="num">
                                      <p:cBhvr>
                                        <p:cTn id="34" dur="500" fill="hold"/>
                                        <p:tgtEl>
                                          <p:spTgt spid="58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6" presetID="23" grpId="6" fill="hold">
                                  <p:stCondLst>
                                    <p:cond delay="0"/>
                                  </p:stCondLst>
                                  <p:iterate type="el" backwards="0">
                                    <p:tmAbs val="0"/>
                                  </p:iterate>
                                  <p:childTnLst>
                                    <p:set>
                                      <p:cBhvr>
                                        <p:cTn id="38" fill="hold"/>
                                        <p:tgtEl>
                                          <p:spTgt spid="594"/>
                                        </p:tgtEl>
                                        <p:attrNameLst>
                                          <p:attrName>style.visibility</p:attrName>
                                        </p:attrNameLst>
                                      </p:cBhvr>
                                      <p:to>
                                        <p:strVal val="visible"/>
                                      </p:to>
                                    </p:set>
                                    <p:anim calcmode="lin" valueType="num">
                                      <p:cBhvr>
                                        <p:cTn id="39" dur="1000" fill="hold"/>
                                        <p:tgtEl>
                                          <p:spTgt spid="594"/>
                                        </p:tgtEl>
                                        <p:attrNameLst>
                                          <p:attrName>ppt_w</p:attrName>
                                        </p:attrNameLst>
                                      </p:cBhvr>
                                      <p:tavLst>
                                        <p:tav tm="0">
                                          <p:val>
                                            <p:fltVal val="0"/>
                                          </p:val>
                                        </p:tav>
                                        <p:tav tm="100000">
                                          <p:val>
                                            <p:strVal val="#ppt_w"/>
                                          </p:val>
                                        </p:tav>
                                      </p:tavLst>
                                    </p:anim>
                                    <p:anim calcmode="lin" valueType="num">
                                      <p:cBhvr>
                                        <p:cTn id="40" dur="1000" fill="hold"/>
                                        <p:tgtEl>
                                          <p:spTgt spid="594"/>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6" presetID="23" grpId="7" fill="hold">
                                  <p:stCondLst>
                                    <p:cond delay="0"/>
                                  </p:stCondLst>
                                  <p:iterate type="el" backwards="0">
                                    <p:tmAbs val="0"/>
                                  </p:iterate>
                                  <p:childTnLst>
                                    <p:set>
                                      <p:cBhvr>
                                        <p:cTn id="44" fill="hold"/>
                                        <p:tgtEl>
                                          <p:spTgt spid="590"/>
                                        </p:tgtEl>
                                        <p:attrNameLst>
                                          <p:attrName>style.visibility</p:attrName>
                                        </p:attrNameLst>
                                      </p:cBhvr>
                                      <p:to>
                                        <p:strVal val="visible"/>
                                      </p:to>
                                    </p:set>
                                    <p:anim calcmode="lin" valueType="num">
                                      <p:cBhvr>
                                        <p:cTn id="45" dur="500" fill="hold"/>
                                        <p:tgtEl>
                                          <p:spTgt spid="590"/>
                                        </p:tgtEl>
                                        <p:attrNameLst>
                                          <p:attrName>ppt_w</p:attrName>
                                        </p:attrNameLst>
                                      </p:cBhvr>
                                      <p:tavLst>
                                        <p:tav tm="0">
                                          <p:val>
                                            <p:fltVal val="0"/>
                                          </p:val>
                                        </p:tav>
                                        <p:tav tm="100000">
                                          <p:val>
                                            <p:strVal val="#ppt_w"/>
                                          </p:val>
                                        </p:tav>
                                      </p:tavLst>
                                    </p:anim>
                                    <p:anim calcmode="lin" valueType="num">
                                      <p:cBhvr>
                                        <p:cTn id="46" dur="500" fill="hold"/>
                                        <p:tgtEl>
                                          <p:spTgt spid="5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1" grpId="1"/>
      <p:bldP build="whole" bldLvl="1" animBg="1" rev="0" advAuto="0" spid="592" grpId="2"/>
      <p:bldP build="whole" bldLvl="1" animBg="1" rev="0" advAuto="0" spid="590" grpId="7"/>
      <p:bldP build="whole" bldLvl="1" animBg="1" rev="0" advAuto="0" spid="589" grpId="5"/>
      <p:bldP build="whole" bldLvl="1" animBg="1" rev="0" advAuto="0" spid="593" grpId="4"/>
      <p:bldP build="whole" bldLvl="1" animBg="1" rev="0" advAuto="0" spid="588" grpId="3"/>
      <p:bldP build="whole" bldLvl="1" animBg="1" rev="0" advAuto="0" spid="594" grpId="6"/>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6" name="TextBox 4"/>
          <p:cNvSpPr txBox="1"/>
          <p:nvPr/>
        </p:nvSpPr>
        <p:spPr>
          <a:xfrm>
            <a:off x="1904824" y="5425097"/>
            <a:ext cx="19150238" cy="716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70AD47"/>
                </a:solidFill>
                <a:latin typeface="Calibri"/>
                <a:ea typeface="Calibri"/>
                <a:cs typeface="Calibri"/>
                <a:sym typeface="Calibri"/>
              </a:defRPr>
            </a:pPr>
            <a:r>
              <a:rPr>
                <a:solidFill>
                  <a:srgbClr val="9B8752"/>
                </a:solidFill>
              </a:rPr>
              <a:t>10-1  فكرة عامة:</a:t>
            </a:r>
            <a:r>
              <a:t> </a:t>
            </a:r>
            <a:r>
              <a:rPr sz="4400">
                <a:solidFill>
                  <a:srgbClr val="404040"/>
                </a:solidFill>
              </a:rPr>
              <a:t>يجب على الجهة المانحة إنشاء وتوثيق ومراجعة نظام الإدارة.</a:t>
            </a:r>
          </a:p>
        </p:txBody>
      </p:sp>
      <p:sp>
        <p:nvSpPr>
          <p:cNvPr id="597" name="TextBox 14"/>
          <p:cNvSpPr txBox="1"/>
          <p:nvPr/>
        </p:nvSpPr>
        <p:spPr>
          <a:xfrm>
            <a:off x="2448794" y="1923544"/>
            <a:ext cx="20988354" cy="1798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6400">
                <a:solidFill>
                  <a:srgbClr val="3CAD99"/>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البند العاشر:</a:t>
            </a:r>
          </a:p>
          <a:p>
            <a:pPr algn="r" rtl="0">
              <a:defRPr b="1" sz="56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متطلبات نظام الإدارة للجهات التي تمنح شهادة حلال</a:t>
            </a:r>
          </a:p>
        </p:txBody>
      </p:sp>
      <p:pic>
        <p:nvPicPr>
          <p:cNvPr id="598" name="رسم 2" descr="رسم 2"/>
          <p:cNvPicPr>
            <a:picLocks noChangeAspect="1"/>
          </p:cNvPicPr>
          <p:nvPr/>
        </p:nvPicPr>
        <p:blipFill>
          <a:blip r:embed="rId3">
            <a:extLst/>
          </a:blip>
          <a:stretch>
            <a:fillRect/>
          </a:stretch>
        </p:blipFill>
        <p:spPr>
          <a:xfrm>
            <a:off x="18757626" y="1734898"/>
            <a:ext cx="1193529" cy="1193529"/>
          </a:xfrm>
          <a:prstGeom prst="rect">
            <a:avLst/>
          </a:prstGeom>
          <a:ln w="12700">
            <a:miter lim="400000"/>
          </a:ln>
        </p:spPr>
      </p:pic>
      <p:sp>
        <p:nvSpPr>
          <p:cNvPr id="599" name="Donut 39"/>
          <p:cNvSpPr/>
          <p:nvPr/>
        </p:nvSpPr>
        <p:spPr>
          <a:xfrm flipH="1">
            <a:off x="21858557" y="5425097"/>
            <a:ext cx="1001443" cy="983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2" y="6152"/>
                </a:moveTo>
                <a:lnTo>
                  <a:pt x="15696" y="10800"/>
                </a:lnTo>
                <a:lnTo>
                  <a:pt x="7682" y="15448"/>
                </a:lnTo>
                <a:close/>
                <a:moveTo>
                  <a:pt x="10800" y="2283"/>
                </a:moveTo>
                <a:cubicBezTo>
                  <a:pt x="6096" y="2283"/>
                  <a:pt x="2283" y="6096"/>
                  <a:pt x="2283" y="10800"/>
                </a:cubicBezTo>
                <a:cubicBezTo>
                  <a:pt x="2283" y="15504"/>
                  <a:pt x="6096" y="19317"/>
                  <a:pt x="10800" y="19317"/>
                </a:cubicBezTo>
                <a:cubicBezTo>
                  <a:pt x="15504" y="19317"/>
                  <a:pt x="19317" y="15504"/>
                  <a:pt x="19317" y="10800"/>
                </a:cubicBezTo>
                <a:cubicBezTo>
                  <a:pt x="19317" y="6096"/>
                  <a:pt x="15504" y="2283"/>
                  <a:pt x="10800" y="2283"/>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600" name="TextBox 4"/>
          <p:cNvSpPr txBox="1"/>
          <p:nvPr/>
        </p:nvSpPr>
        <p:spPr>
          <a:xfrm>
            <a:off x="1904824" y="7844173"/>
            <a:ext cx="19150238" cy="716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E0457F"/>
                </a:solidFill>
                <a:latin typeface="Calibri"/>
                <a:ea typeface="Calibri"/>
                <a:cs typeface="Calibri"/>
                <a:sym typeface="Calibri"/>
              </a:defRPr>
            </a:pPr>
            <a:r>
              <a:rPr>
                <a:solidFill>
                  <a:srgbClr val="9B8752"/>
                </a:solidFill>
              </a:rPr>
              <a:t>10-2 دليل نظام الإدارة:</a:t>
            </a:r>
            <a:r>
              <a:t> </a:t>
            </a:r>
            <a:r>
              <a:rPr sz="4400">
                <a:solidFill>
                  <a:srgbClr val="404040"/>
                </a:solidFill>
              </a:rPr>
              <a:t>يجب العمل بجميع المتطلبات الوارد في هذه المواصفة على شكل دليل.</a:t>
            </a:r>
          </a:p>
        </p:txBody>
      </p:sp>
      <p:sp>
        <p:nvSpPr>
          <p:cNvPr id="601" name="Donut 39"/>
          <p:cNvSpPr/>
          <p:nvPr/>
        </p:nvSpPr>
        <p:spPr>
          <a:xfrm flipH="1">
            <a:off x="21858557" y="7674473"/>
            <a:ext cx="1001443" cy="983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2" y="6152"/>
                </a:moveTo>
                <a:lnTo>
                  <a:pt x="15696" y="10800"/>
                </a:lnTo>
                <a:lnTo>
                  <a:pt x="7682" y="15448"/>
                </a:lnTo>
                <a:close/>
                <a:moveTo>
                  <a:pt x="10800" y="2283"/>
                </a:moveTo>
                <a:cubicBezTo>
                  <a:pt x="6096" y="2283"/>
                  <a:pt x="2283" y="6096"/>
                  <a:pt x="2283" y="10800"/>
                </a:cubicBezTo>
                <a:cubicBezTo>
                  <a:pt x="2283" y="15504"/>
                  <a:pt x="6096" y="19317"/>
                  <a:pt x="10800" y="19317"/>
                </a:cubicBezTo>
                <a:cubicBezTo>
                  <a:pt x="15504" y="19317"/>
                  <a:pt x="19317" y="15504"/>
                  <a:pt x="19317" y="10800"/>
                </a:cubicBezTo>
                <a:cubicBezTo>
                  <a:pt x="19317" y="6096"/>
                  <a:pt x="15504" y="2283"/>
                  <a:pt x="10800" y="2283"/>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602" name="TextBox 4"/>
          <p:cNvSpPr txBox="1"/>
          <p:nvPr/>
        </p:nvSpPr>
        <p:spPr>
          <a:xfrm>
            <a:off x="1904824" y="10004649"/>
            <a:ext cx="19150238" cy="14133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ED7D31"/>
                </a:solidFill>
                <a:latin typeface="Calibri"/>
                <a:ea typeface="Calibri"/>
                <a:cs typeface="Calibri"/>
                <a:sym typeface="Calibri"/>
              </a:defRPr>
            </a:pPr>
            <a:r>
              <a:rPr>
                <a:solidFill>
                  <a:srgbClr val="9B8752"/>
                </a:solidFill>
              </a:rPr>
              <a:t>10-3 مراقبة الوثائق:</a:t>
            </a:r>
            <a:r>
              <a:t> </a:t>
            </a:r>
            <a:r>
              <a:rPr sz="4400">
                <a:solidFill>
                  <a:srgbClr val="404040"/>
                </a:solidFill>
              </a:rPr>
              <a:t>يجب على الجهة المانحة وضع إجراءات للتحكم في المستندات التي تتعلق بمتطلبات هذا المواصفة.</a:t>
            </a:r>
          </a:p>
        </p:txBody>
      </p:sp>
      <p:sp>
        <p:nvSpPr>
          <p:cNvPr id="603" name="Donut 39"/>
          <p:cNvSpPr/>
          <p:nvPr/>
        </p:nvSpPr>
        <p:spPr>
          <a:xfrm flipH="1">
            <a:off x="21858557" y="9796848"/>
            <a:ext cx="1001443" cy="9832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2" y="6152"/>
                </a:moveTo>
                <a:lnTo>
                  <a:pt x="15696" y="10800"/>
                </a:lnTo>
                <a:lnTo>
                  <a:pt x="7682" y="15448"/>
                </a:lnTo>
                <a:close/>
                <a:moveTo>
                  <a:pt x="10800" y="2283"/>
                </a:moveTo>
                <a:cubicBezTo>
                  <a:pt x="6096" y="2283"/>
                  <a:pt x="2283" y="6096"/>
                  <a:pt x="2283" y="10800"/>
                </a:cubicBezTo>
                <a:cubicBezTo>
                  <a:pt x="2283" y="15504"/>
                  <a:pt x="6096" y="19317"/>
                  <a:pt x="10800" y="19317"/>
                </a:cubicBezTo>
                <a:cubicBezTo>
                  <a:pt x="15504" y="19317"/>
                  <a:pt x="19317" y="15504"/>
                  <a:pt x="19317" y="10800"/>
                </a:cubicBezTo>
                <a:cubicBezTo>
                  <a:pt x="19317" y="6096"/>
                  <a:pt x="15504" y="2283"/>
                  <a:pt x="10800" y="2283"/>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598"/>
                                        </p:tgtEl>
                                        <p:attrNameLst>
                                          <p:attrName>style.visibility</p:attrName>
                                        </p:attrNameLst>
                                      </p:cBhvr>
                                      <p:to>
                                        <p:strVal val="visible"/>
                                      </p:to>
                                    </p:set>
                                    <p:anim calcmode="lin" valueType="num">
                                      <p:cBhvr>
                                        <p:cTn id="7" dur="1000" fill="hold"/>
                                        <p:tgtEl>
                                          <p:spTgt spid="598"/>
                                        </p:tgtEl>
                                        <p:attrNameLst>
                                          <p:attrName>ppt_w</p:attrName>
                                        </p:attrNameLst>
                                      </p:cBhvr>
                                      <p:tavLst>
                                        <p:tav tm="0">
                                          <p:val>
                                            <p:fltVal val="0"/>
                                          </p:val>
                                        </p:tav>
                                        <p:tav tm="100000">
                                          <p:val>
                                            <p:strVal val="#ppt_w"/>
                                          </p:val>
                                        </p:tav>
                                      </p:tavLst>
                                    </p:anim>
                                    <p:anim calcmode="lin" valueType="num">
                                      <p:cBhvr>
                                        <p:cTn id="8" dur="1000" fill="hold"/>
                                        <p:tgtEl>
                                          <p:spTgt spid="598"/>
                                        </p:tgtEl>
                                        <p:attrNameLst>
                                          <p:attrName>ppt_h</p:attrName>
                                        </p:attrNameLst>
                                      </p:cBhvr>
                                      <p:tavLst>
                                        <p:tav tm="0">
                                          <p:val>
                                            <p:fltVal val="0"/>
                                          </p:val>
                                        </p:tav>
                                        <p:tav tm="100000">
                                          <p:val>
                                            <p:strVal val="#ppt_h"/>
                                          </p:val>
                                        </p:tav>
                                      </p:tavLst>
                                    </p:anim>
                                    <p:anim calcmode="lin" valueType="num">
                                      <p:cBhvr>
                                        <p:cTn id="9" dur="1000" fill="hold"/>
                                        <p:tgtEl>
                                          <p:spTgt spid="5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597"/>
                                        </p:tgtEl>
                                        <p:attrNameLst>
                                          <p:attrName>style.visibility</p:attrName>
                                        </p:attrNameLst>
                                      </p:cBhvr>
                                      <p:to>
                                        <p:strVal val="visible"/>
                                      </p:to>
                                    </p:set>
                                    <p:anim calcmode="lin" valueType="num">
                                      <p:cBhvr>
                                        <p:cTn id="15" dur="1000" fill="hold"/>
                                        <p:tgtEl>
                                          <p:spTgt spid="597"/>
                                        </p:tgtEl>
                                        <p:attrNameLst>
                                          <p:attrName>ppt_w</p:attrName>
                                        </p:attrNameLst>
                                      </p:cBhvr>
                                      <p:tavLst>
                                        <p:tav tm="0">
                                          <p:val>
                                            <p:fltVal val="0"/>
                                          </p:val>
                                        </p:tav>
                                        <p:tav tm="100000">
                                          <p:val>
                                            <p:strVal val="#ppt_w"/>
                                          </p:val>
                                        </p:tav>
                                      </p:tavLst>
                                    </p:anim>
                                    <p:anim calcmode="lin" valueType="num">
                                      <p:cBhvr>
                                        <p:cTn id="16" dur="1000" fill="hold"/>
                                        <p:tgtEl>
                                          <p:spTgt spid="597"/>
                                        </p:tgtEl>
                                        <p:attrNameLst>
                                          <p:attrName>ppt_h</p:attrName>
                                        </p:attrNameLst>
                                      </p:cBhvr>
                                      <p:tavLst>
                                        <p:tav tm="0">
                                          <p:val>
                                            <p:fltVal val="0"/>
                                          </p:val>
                                        </p:tav>
                                        <p:tav tm="100000">
                                          <p:val>
                                            <p:strVal val="#ppt_h"/>
                                          </p:val>
                                        </p:tav>
                                      </p:tavLst>
                                    </p:anim>
                                    <p:anim calcmode="lin" valueType="num">
                                      <p:cBhvr>
                                        <p:cTn id="17" dur="1000" fill="hold"/>
                                        <p:tgtEl>
                                          <p:spTgt spid="59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5" grpId="3" fill="hold">
                                  <p:stCondLst>
                                    <p:cond delay="0"/>
                                  </p:stCondLst>
                                  <p:iterate type="el" backwards="0">
                                    <p:tmAbs val="0"/>
                                  </p:iterate>
                                  <p:childTnLst>
                                    <p:set>
                                      <p:cBhvr>
                                        <p:cTn id="22" fill="hold"/>
                                        <p:tgtEl>
                                          <p:spTgt spid="599"/>
                                        </p:tgtEl>
                                        <p:attrNameLst>
                                          <p:attrName>style.visibility</p:attrName>
                                        </p:attrNameLst>
                                      </p:cBhvr>
                                      <p:to>
                                        <p:strVal val="visible"/>
                                      </p:to>
                                    </p:set>
                                    <p:anim calcmode="lin" valueType="num">
                                      <p:cBhvr>
                                        <p:cTn id="23" dur="500" fill="hold"/>
                                        <p:tgtEl>
                                          <p:spTgt spid="599"/>
                                        </p:tgtEl>
                                        <p:attrNameLst>
                                          <p:attrName>ppt_w</p:attrName>
                                        </p:attrNameLst>
                                      </p:cBhvr>
                                      <p:tavLst>
                                        <p:tav tm="0">
                                          <p:val>
                                            <p:fltVal val="0"/>
                                          </p:val>
                                        </p:tav>
                                        <p:tav tm="100000">
                                          <p:val>
                                            <p:strVal val="#ppt_w"/>
                                          </p:val>
                                        </p:tav>
                                      </p:tavLst>
                                    </p:anim>
                                    <p:anim calcmode="lin" valueType="num">
                                      <p:cBhvr>
                                        <p:cTn id="24" dur="500" fill="hold"/>
                                        <p:tgtEl>
                                          <p:spTgt spid="599"/>
                                        </p:tgtEl>
                                        <p:attrNameLst>
                                          <p:attrName>ppt_h</p:attrName>
                                        </p:attrNameLst>
                                      </p:cBhvr>
                                      <p:tavLst>
                                        <p:tav tm="0">
                                          <p:val>
                                            <p:fltVal val="0"/>
                                          </p:val>
                                        </p:tav>
                                        <p:tav tm="100000">
                                          <p:val>
                                            <p:strVal val="#ppt_h"/>
                                          </p:val>
                                        </p:tav>
                                      </p:tavLst>
                                    </p:anim>
                                    <p:anim calcmode="lin" valueType="num">
                                      <p:cBhvr>
                                        <p:cTn id="25" dur="500" fill="hold"/>
                                        <p:tgtEl>
                                          <p:spTgt spid="599"/>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5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4" fill="hold">
                                  <p:stCondLst>
                                    <p:cond delay="0"/>
                                  </p:stCondLst>
                                  <p:iterate type="el" backwards="0">
                                    <p:tmAbs val="0"/>
                                  </p:iterate>
                                  <p:childTnLst>
                                    <p:set>
                                      <p:cBhvr>
                                        <p:cTn id="30" fill="hold"/>
                                        <p:tgtEl>
                                          <p:spTgt spid="596">
                                            <p:bg/>
                                          </p:spTgt>
                                        </p:tgtEl>
                                        <p:attrNameLst>
                                          <p:attrName>style.visibility</p:attrName>
                                        </p:attrNameLst>
                                      </p:cBhvr>
                                      <p:to>
                                        <p:strVal val="visible"/>
                                      </p:to>
                                    </p:set>
                                    <p:anim calcmode="lin" valueType="num">
                                      <p:cBhvr>
                                        <p:cTn id="31" dur="500" fill="hold"/>
                                        <p:tgtEl>
                                          <p:spTgt spid="596">
                                            <p:bg/>
                                          </p:spTgt>
                                        </p:tgtEl>
                                        <p:attrNameLst>
                                          <p:attrName>ppt_x</p:attrName>
                                        </p:attrNameLst>
                                      </p:cBhvr>
                                      <p:tavLst>
                                        <p:tav tm="0">
                                          <p:val>
                                            <p:strVal val="#ppt_x"/>
                                          </p:val>
                                        </p:tav>
                                        <p:tav tm="100000">
                                          <p:val>
                                            <p:strVal val="#ppt_x"/>
                                          </p:val>
                                        </p:tav>
                                      </p:tavLst>
                                    </p:anim>
                                    <p:anim calcmode="lin" valueType="num">
                                      <p:cBhvr>
                                        <p:cTn id="32" dur="500" fill="hold"/>
                                        <p:tgtEl>
                                          <p:spTgt spid="596">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4" fill="hold">
                                  <p:stCondLst>
                                    <p:cond delay="0"/>
                                  </p:stCondLst>
                                  <p:iterate type="el" backwards="0">
                                    <p:tmAbs val="0"/>
                                  </p:iterate>
                                  <p:childTnLst>
                                    <p:set>
                                      <p:cBhvr>
                                        <p:cTn id="34" fill="hold"/>
                                        <p:tgtEl>
                                          <p:spTgt spid="596">
                                            <p:txEl>
                                              <p:pRg st="0" end="0"/>
                                            </p:txEl>
                                          </p:spTgt>
                                        </p:tgtEl>
                                        <p:attrNameLst>
                                          <p:attrName>style.visibility</p:attrName>
                                        </p:attrNameLst>
                                      </p:cBhvr>
                                      <p:to>
                                        <p:strVal val="visible"/>
                                      </p:to>
                                    </p:set>
                                    <p:anim calcmode="lin" valueType="num">
                                      <p:cBhvr>
                                        <p:cTn id="35" dur="500" fill="hold"/>
                                        <p:tgtEl>
                                          <p:spTgt spid="596">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5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5" grpId="5" fill="hold">
                                  <p:stCondLst>
                                    <p:cond delay="0"/>
                                  </p:stCondLst>
                                  <p:iterate type="el" backwards="0">
                                    <p:tmAbs val="0"/>
                                  </p:iterate>
                                  <p:childTnLst>
                                    <p:set>
                                      <p:cBhvr>
                                        <p:cTn id="40" fill="hold"/>
                                        <p:tgtEl>
                                          <p:spTgt spid="601"/>
                                        </p:tgtEl>
                                        <p:attrNameLst>
                                          <p:attrName>style.visibility</p:attrName>
                                        </p:attrNameLst>
                                      </p:cBhvr>
                                      <p:to>
                                        <p:strVal val="visible"/>
                                      </p:to>
                                    </p:set>
                                    <p:anim calcmode="lin" valueType="num">
                                      <p:cBhvr>
                                        <p:cTn id="41" dur="500" fill="hold"/>
                                        <p:tgtEl>
                                          <p:spTgt spid="601"/>
                                        </p:tgtEl>
                                        <p:attrNameLst>
                                          <p:attrName>ppt_w</p:attrName>
                                        </p:attrNameLst>
                                      </p:cBhvr>
                                      <p:tavLst>
                                        <p:tav tm="0">
                                          <p:val>
                                            <p:fltVal val="0"/>
                                          </p:val>
                                        </p:tav>
                                        <p:tav tm="100000">
                                          <p:val>
                                            <p:strVal val="#ppt_w"/>
                                          </p:val>
                                        </p:tav>
                                      </p:tavLst>
                                    </p:anim>
                                    <p:anim calcmode="lin" valueType="num">
                                      <p:cBhvr>
                                        <p:cTn id="42" dur="500" fill="hold"/>
                                        <p:tgtEl>
                                          <p:spTgt spid="601"/>
                                        </p:tgtEl>
                                        <p:attrNameLst>
                                          <p:attrName>ppt_h</p:attrName>
                                        </p:attrNameLst>
                                      </p:cBhvr>
                                      <p:tavLst>
                                        <p:tav tm="0">
                                          <p:val>
                                            <p:fltVal val="0"/>
                                          </p:val>
                                        </p:tav>
                                        <p:tav tm="100000">
                                          <p:val>
                                            <p:strVal val="#ppt_h"/>
                                          </p:val>
                                        </p:tav>
                                      </p:tavLst>
                                    </p:anim>
                                    <p:anim calcmode="lin" valueType="num">
                                      <p:cBhvr>
                                        <p:cTn id="43" dur="500" fill="hold"/>
                                        <p:tgtEl>
                                          <p:spTgt spid="601"/>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6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6" fill="hold">
                                  <p:stCondLst>
                                    <p:cond delay="0"/>
                                  </p:stCondLst>
                                  <p:iterate type="el" backwards="0">
                                    <p:tmAbs val="0"/>
                                  </p:iterate>
                                  <p:childTnLst>
                                    <p:set>
                                      <p:cBhvr>
                                        <p:cTn id="48" fill="hold"/>
                                        <p:tgtEl>
                                          <p:spTgt spid="600">
                                            <p:bg/>
                                          </p:spTgt>
                                        </p:tgtEl>
                                        <p:attrNameLst>
                                          <p:attrName>style.visibility</p:attrName>
                                        </p:attrNameLst>
                                      </p:cBhvr>
                                      <p:to>
                                        <p:strVal val="visible"/>
                                      </p:to>
                                    </p:set>
                                    <p:anim calcmode="lin" valueType="num">
                                      <p:cBhvr>
                                        <p:cTn id="49" dur="500" fill="hold"/>
                                        <p:tgtEl>
                                          <p:spTgt spid="600">
                                            <p:bg/>
                                          </p:spTgt>
                                        </p:tgtEl>
                                        <p:attrNameLst>
                                          <p:attrName>ppt_x</p:attrName>
                                        </p:attrNameLst>
                                      </p:cBhvr>
                                      <p:tavLst>
                                        <p:tav tm="0">
                                          <p:val>
                                            <p:strVal val="#ppt_x"/>
                                          </p:val>
                                        </p:tav>
                                        <p:tav tm="100000">
                                          <p:val>
                                            <p:strVal val="#ppt_x"/>
                                          </p:val>
                                        </p:tav>
                                      </p:tavLst>
                                    </p:anim>
                                    <p:anim calcmode="lin" valueType="num">
                                      <p:cBhvr>
                                        <p:cTn id="50" dur="500" fill="hold"/>
                                        <p:tgtEl>
                                          <p:spTgt spid="600">
                                            <p:bg/>
                                          </p:spTgt>
                                        </p:tgtEl>
                                        <p:attrNameLst>
                                          <p:attrName>ppt_y</p:attrName>
                                        </p:attrNameLst>
                                      </p:cBhvr>
                                      <p:tavLst>
                                        <p:tav tm="0">
                                          <p:val>
                                            <p:strVal val="1+#ppt_h/2"/>
                                          </p:val>
                                        </p:tav>
                                        <p:tav tm="100000">
                                          <p:val>
                                            <p:strVal val="#ppt_y"/>
                                          </p:val>
                                        </p:tav>
                                      </p:tavLst>
                                    </p:anim>
                                  </p:childTnLst>
                                </p:cTn>
                              </p:par>
                              <p:par>
                                <p:cTn id="51" presetClass="entr" nodeType="withEffect" presetSubtype="4" presetID="2" grpId="6" fill="hold">
                                  <p:stCondLst>
                                    <p:cond delay="0"/>
                                  </p:stCondLst>
                                  <p:iterate type="el" backwards="0">
                                    <p:tmAbs val="0"/>
                                  </p:iterate>
                                  <p:childTnLst>
                                    <p:set>
                                      <p:cBhvr>
                                        <p:cTn id="52" fill="hold"/>
                                        <p:tgtEl>
                                          <p:spTgt spid="600">
                                            <p:txEl>
                                              <p:pRg st="0" end="0"/>
                                            </p:txEl>
                                          </p:spTgt>
                                        </p:tgtEl>
                                        <p:attrNameLst>
                                          <p:attrName>style.visibility</p:attrName>
                                        </p:attrNameLst>
                                      </p:cBhvr>
                                      <p:to>
                                        <p:strVal val="visible"/>
                                      </p:to>
                                    </p:set>
                                    <p:anim calcmode="lin" valueType="num">
                                      <p:cBhvr>
                                        <p:cTn id="53" dur="500" fill="hold"/>
                                        <p:tgtEl>
                                          <p:spTgt spid="600">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6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5" grpId="7" fill="hold">
                                  <p:stCondLst>
                                    <p:cond delay="0"/>
                                  </p:stCondLst>
                                  <p:iterate type="el" backwards="0">
                                    <p:tmAbs val="0"/>
                                  </p:iterate>
                                  <p:childTnLst>
                                    <p:set>
                                      <p:cBhvr>
                                        <p:cTn id="58" fill="hold"/>
                                        <p:tgtEl>
                                          <p:spTgt spid="603"/>
                                        </p:tgtEl>
                                        <p:attrNameLst>
                                          <p:attrName>style.visibility</p:attrName>
                                        </p:attrNameLst>
                                      </p:cBhvr>
                                      <p:to>
                                        <p:strVal val="visible"/>
                                      </p:to>
                                    </p:set>
                                    <p:anim calcmode="lin" valueType="num">
                                      <p:cBhvr>
                                        <p:cTn id="59" dur="500" fill="hold"/>
                                        <p:tgtEl>
                                          <p:spTgt spid="603"/>
                                        </p:tgtEl>
                                        <p:attrNameLst>
                                          <p:attrName>ppt_w</p:attrName>
                                        </p:attrNameLst>
                                      </p:cBhvr>
                                      <p:tavLst>
                                        <p:tav tm="0">
                                          <p:val>
                                            <p:fltVal val="0"/>
                                          </p:val>
                                        </p:tav>
                                        <p:tav tm="100000">
                                          <p:val>
                                            <p:strVal val="#ppt_w"/>
                                          </p:val>
                                        </p:tav>
                                      </p:tavLst>
                                    </p:anim>
                                    <p:anim calcmode="lin" valueType="num">
                                      <p:cBhvr>
                                        <p:cTn id="60" dur="500" fill="hold"/>
                                        <p:tgtEl>
                                          <p:spTgt spid="603"/>
                                        </p:tgtEl>
                                        <p:attrNameLst>
                                          <p:attrName>ppt_h</p:attrName>
                                        </p:attrNameLst>
                                      </p:cBhvr>
                                      <p:tavLst>
                                        <p:tav tm="0">
                                          <p:val>
                                            <p:fltVal val="0"/>
                                          </p:val>
                                        </p:tav>
                                        <p:tav tm="100000">
                                          <p:val>
                                            <p:strVal val="#ppt_h"/>
                                          </p:val>
                                        </p:tav>
                                      </p:tavLst>
                                    </p:anim>
                                    <p:anim calcmode="lin" valueType="num">
                                      <p:cBhvr>
                                        <p:cTn id="61" dur="500" fill="hold"/>
                                        <p:tgtEl>
                                          <p:spTgt spid="603"/>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6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4" presetID="2" grpId="8" fill="hold">
                                  <p:stCondLst>
                                    <p:cond delay="0"/>
                                  </p:stCondLst>
                                  <p:iterate type="el" backwards="0">
                                    <p:tmAbs val="0"/>
                                  </p:iterate>
                                  <p:childTnLst>
                                    <p:set>
                                      <p:cBhvr>
                                        <p:cTn id="66" fill="hold"/>
                                        <p:tgtEl>
                                          <p:spTgt spid="602">
                                            <p:bg/>
                                          </p:spTgt>
                                        </p:tgtEl>
                                        <p:attrNameLst>
                                          <p:attrName>style.visibility</p:attrName>
                                        </p:attrNameLst>
                                      </p:cBhvr>
                                      <p:to>
                                        <p:strVal val="visible"/>
                                      </p:to>
                                    </p:set>
                                    <p:anim calcmode="lin" valueType="num">
                                      <p:cBhvr>
                                        <p:cTn id="67" dur="500" fill="hold"/>
                                        <p:tgtEl>
                                          <p:spTgt spid="602">
                                            <p:bg/>
                                          </p:spTgt>
                                        </p:tgtEl>
                                        <p:attrNameLst>
                                          <p:attrName>ppt_x</p:attrName>
                                        </p:attrNameLst>
                                      </p:cBhvr>
                                      <p:tavLst>
                                        <p:tav tm="0">
                                          <p:val>
                                            <p:strVal val="#ppt_x"/>
                                          </p:val>
                                        </p:tav>
                                        <p:tav tm="100000">
                                          <p:val>
                                            <p:strVal val="#ppt_x"/>
                                          </p:val>
                                        </p:tav>
                                      </p:tavLst>
                                    </p:anim>
                                    <p:anim calcmode="lin" valueType="num">
                                      <p:cBhvr>
                                        <p:cTn id="68" dur="500" fill="hold"/>
                                        <p:tgtEl>
                                          <p:spTgt spid="602">
                                            <p:bg/>
                                          </p:spTgt>
                                        </p:tgtEl>
                                        <p:attrNameLst>
                                          <p:attrName>ppt_y</p:attrName>
                                        </p:attrNameLst>
                                      </p:cBhvr>
                                      <p:tavLst>
                                        <p:tav tm="0">
                                          <p:val>
                                            <p:strVal val="1+#ppt_h/2"/>
                                          </p:val>
                                        </p:tav>
                                        <p:tav tm="100000">
                                          <p:val>
                                            <p:strVal val="#ppt_y"/>
                                          </p:val>
                                        </p:tav>
                                      </p:tavLst>
                                    </p:anim>
                                  </p:childTnLst>
                                </p:cTn>
                              </p:par>
                              <p:par>
                                <p:cTn id="69" presetClass="entr" nodeType="withEffect" presetSubtype="4" presetID="2" grpId="8" fill="hold">
                                  <p:stCondLst>
                                    <p:cond delay="0"/>
                                  </p:stCondLst>
                                  <p:iterate type="el" backwards="0">
                                    <p:tmAbs val="0"/>
                                  </p:iterate>
                                  <p:childTnLst>
                                    <p:set>
                                      <p:cBhvr>
                                        <p:cTn id="70" fill="hold"/>
                                        <p:tgtEl>
                                          <p:spTgt spid="602">
                                            <p:txEl>
                                              <p:pRg st="0" end="0"/>
                                            </p:txEl>
                                          </p:spTgt>
                                        </p:tgtEl>
                                        <p:attrNameLst>
                                          <p:attrName>style.visibility</p:attrName>
                                        </p:attrNameLst>
                                      </p:cBhvr>
                                      <p:to>
                                        <p:strVal val="visible"/>
                                      </p:to>
                                    </p:set>
                                    <p:anim calcmode="lin" valueType="num">
                                      <p:cBhvr>
                                        <p:cTn id="71" dur="500" fill="hold"/>
                                        <p:tgtEl>
                                          <p:spTgt spid="602">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6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7" grpId="2"/>
      <p:bldP build="whole" bldLvl="1" animBg="1" rev="0" advAuto="0" spid="599" grpId="3"/>
      <p:bldP build="p" bldLvl="5" animBg="1" rev="0" advAuto="0" spid="600" grpId="6"/>
      <p:bldP build="p" bldLvl="5" animBg="1" rev="0" advAuto="0" spid="602" grpId="8"/>
      <p:bldP build="whole" bldLvl="1" animBg="1" rev="0" advAuto="0" spid="603" grpId="7"/>
      <p:bldP build="whole" bldLvl="1" animBg="1" rev="0" advAuto="0" spid="598" grpId="1"/>
      <p:bldP build="p" bldLvl="5" animBg="1" rev="0" advAuto="0" spid="596" grpId="4"/>
      <p:bldP build="whole" bldLvl="1" animBg="1" rev="0" advAuto="0" spid="601" grpId="5"/>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6" name="TextBox 14"/>
          <p:cNvSpPr txBox="1"/>
          <p:nvPr/>
        </p:nvSpPr>
        <p:spPr>
          <a:xfrm>
            <a:off x="15491787" y="2473112"/>
            <a:ext cx="7026664"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نشاط تعارف</a:t>
            </a:r>
          </a:p>
        </p:txBody>
      </p:sp>
      <p:pic>
        <p:nvPicPr>
          <p:cNvPr id="177" name="صورة 19" descr="صورة 19"/>
          <p:cNvPicPr>
            <a:picLocks noChangeAspect="1"/>
          </p:cNvPicPr>
          <p:nvPr/>
        </p:nvPicPr>
        <p:blipFill>
          <a:blip r:embed="rId3">
            <a:extLst/>
          </a:blip>
          <a:stretch>
            <a:fillRect/>
          </a:stretch>
        </p:blipFill>
        <p:spPr>
          <a:xfrm>
            <a:off x="3731150" y="4055973"/>
            <a:ext cx="16921700" cy="928205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76"/>
                                        </p:tgtEl>
                                        <p:attrNameLst>
                                          <p:attrName>style.visibility</p:attrName>
                                        </p:attrNameLst>
                                      </p:cBhvr>
                                      <p:to>
                                        <p:strVal val="visible"/>
                                      </p:to>
                                    </p:set>
                                    <p:anim calcmode="lin" valueType="num">
                                      <p:cBhvr>
                                        <p:cTn id="7" dur="1000" fill="hold"/>
                                        <p:tgtEl>
                                          <p:spTgt spid="176"/>
                                        </p:tgtEl>
                                        <p:attrNameLst>
                                          <p:attrName>ppt_w</p:attrName>
                                        </p:attrNameLst>
                                      </p:cBhvr>
                                      <p:tavLst>
                                        <p:tav tm="0">
                                          <p:val>
                                            <p:fltVal val="0"/>
                                          </p:val>
                                        </p:tav>
                                        <p:tav tm="100000">
                                          <p:val>
                                            <p:strVal val="#ppt_w"/>
                                          </p:val>
                                        </p:tav>
                                      </p:tavLst>
                                    </p:anim>
                                    <p:anim calcmode="lin" valueType="num">
                                      <p:cBhvr>
                                        <p:cTn id="8" dur="1000" fill="hold"/>
                                        <p:tgtEl>
                                          <p:spTgt spid="176"/>
                                        </p:tgtEl>
                                        <p:attrNameLst>
                                          <p:attrName>ppt_h</p:attrName>
                                        </p:attrNameLst>
                                      </p:cBhvr>
                                      <p:tavLst>
                                        <p:tav tm="0">
                                          <p:val>
                                            <p:fltVal val="0"/>
                                          </p:val>
                                        </p:tav>
                                        <p:tav tm="100000">
                                          <p:val>
                                            <p:strVal val="#ppt_h"/>
                                          </p:val>
                                        </p:tav>
                                      </p:tavLst>
                                    </p:anim>
                                    <p:anim calcmode="lin" valueType="num">
                                      <p:cBhvr>
                                        <p:cTn id="9" dur="1000" fill="hold"/>
                                        <p:tgtEl>
                                          <p:spTgt spid="1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5" name="TextBox 4"/>
          <p:cNvSpPr txBox="1"/>
          <p:nvPr/>
        </p:nvSpPr>
        <p:spPr>
          <a:xfrm>
            <a:off x="2030481" y="6005839"/>
            <a:ext cx="19150238" cy="1579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D0AF5E"/>
                </a:solidFill>
                <a:latin typeface="Calibri"/>
                <a:ea typeface="Calibri"/>
                <a:cs typeface="Calibri"/>
                <a:sym typeface="Calibri"/>
              </a:defRPr>
            </a:pPr>
            <a:r>
              <a:rPr>
                <a:solidFill>
                  <a:srgbClr val="9B8752"/>
                </a:solidFill>
              </a:rPr>
              <a:t>10</a:t>
            </a:r>
            <a:r>
              <a:rPr sz="5600">
                <a:solidFill>
                  <a:srgbClr val="9B8752"/>
                </a:solidFill>
              </a:rPr>
              <a:t>-4 مراقبة السجلات:</a:t>
            </a:r>
            <a:r>
              <a:rPr sz="5600"/>
              <a:t> </a:t>
            </a:r>
            <a:r>
              <a:rPr>
                <a:solidFill>
                  <a:srgbClr val="404040"/>
                </a:solidFill>
              </a:rPr>
              <a:t>يجب على الجهة المانحة وضع إجراءات لتحديد الضوابط اللازمة للسجلات.</a:t>
            </a:r>
          </a:p>
        </p:txBody>
      </p:sp>
      <p:sp>
        <p:nvSpPr>
          <p:cNvPr id="606" name="TextBox 14"/>
          <p:cNvSpPr txBox="1"/>
          <p:nvPr/>
        </p:nvSpPr>
        <p:spPr>
          <a:xfrm>
            <a:off x="6210141" y="1937150"/>
            <a:ext cx="17257086" cy="1798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6400">
                <a:solidFill>
                  <a:srgbClr val="3CAD99"/>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البند العاشر:</a:t>
            </a:r>
          </a:p>
          <a:p>
            <a:pPr algn="r" rtl="0">
              <a:defRPr b="1" sz="56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متطلبات نظام الإدارة للجهات التي تمنح شهادة حلال</a:t>
            </a:r>
          </a:p>
        </p:txBody>
      </p:sp>
      <p:pic>
        <p:nvPicPr>
          <p:cNvPr id="607" name="رسم 2" descr="رسم 2"/>
          <p:cNvPicPr>
            <a:picLocks noChangeAspect="1"/>
          </p:cNvPicPr>
          <p:nvPr/>
        </p:nvPicPr>
        <p:blipFill>
          <a:blip r:embed="rId3">
            <a:extLst/>
          </a:blip>
          <a:stretch>
            <a:fillRect/>
          </a:stretch>
        </p:blipFill>
        <p:spPr>
          <a:xfrm>
            <a:off x="18856951" y="1698193"/>
            <a:ext cx="1193529" cy="1193529"/>
          </a:xfrm>
          <a:prstGeom prst="rect">
            <a:avLst/>
          </a:prstGeom>
          <a:ln w="12700">
            <a:miter lim="400000"/>
          </a:ln>
        </p:spPr>
      </p:pic>
      <p:sp>
        <p:nvSpPr>
          <p:cNvPr id="608" name="Donut 39"/>
          <p:cNvSpPr/>
          <p:nvPr/>
        </p:nvSpPr>
        <p:spPr>
          <a:xfrm flipH="1">
            <a:off x="21732900" y="6041877"/>
            <a:ext cx="1001443" cy="983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2" y="6152"/>
                </a:moveTo>
                <a:lnTo>
                  <a:pt x="15696" y="10800"/>
                </a:lnTo>
                <a:lnTo>
                  <a:pt x="7682" y="15448"/>
                </a:lnTo>
                <a:close/>
                <a:moveTo>
                  <a:pt x="10800" y="2283"/>
                </a:moveTo>
                <a:cubicBezTo>
                  <a:pt x="6096" y="2283"/>
                  <a:pt x="2283" y="6096"/>
                  <a:pt x="2283" y="10800"/>
                </a:cubicBezTo>
                <a:cubicBezTo>
                  <a:pt x="2283" y="15504"/>
                  <a:pt x="6096" y="19317"/>
                  <a:pt x="10800" y="19317"/>
                </a:cubicBezTo>
                <a:cubicBezTo>
                  <a:pt x="15504" y="19317"/>
                  <a:pt x="19317" y="15504"/>
                  <a:pt x="19317" y="10800"/>
                </a:cubicBezTo>
                <a:cubicBezTo>
                  <a:pt x="19317" y="6096"/>
                  <a:pt x="15504" y="2283"/>
                  <a:pt x="10800" y="2283"/>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609" name="TextBox 4"/>
          <p:cNvSpPr txBox="1"/>
          <p:nvPr/>
        </p:nvSpPr>
        <p:spPr>
          <a:xfrm>
            <a:off x="2030481" y="9145159"/>
            <a:ext cx="19150238" cy="1579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3CAD99"/>
                </a:solidFill>
                <a:latin typeface="Calibri"/>
                <a:ea typeface="Calibri"/>
                <a:cs typeface="Calibri"/>
                <a:sym typeface="Calibri"/>
              </a:defRPr>
            </a:pPr>
            <a:r>
              <a:rPr>
                <a:solidFill>
                  <a:srgbClr val="9B8752"/>
                </a:solidFill>
              </a:rPr>
              <a:t>10</a:t>
            </a:r>
            <a:r>
              <a:rPr sz="5600">
                <a:solidFill>
                  <a:srgbClr val="9B8752"/>
                </a:solidFill>
              </a:rPr>
              <a:t>-5 مراجعة الإدارة:</a:t>
            </a:r>
            <a:r>
              <a:rPr sz="5600"/>
              <a:t> </a:t>
            </a:r>
            <a:r>
              <a:rPr>
                <a:solidFill>
                  <a:srgbClr val="404040"/>
                </a:solidFill>
              </a:rPr>
              <a:t>يجب أن تضع الإدارة العليا للجهة المانحة إجراءات لمراجعة نظام إدارتها.</a:t>
            </a:r>
          </a:p>
        </p:txBody>
      </p:sp>
      <p:sp>
        <p:nvSpPr>
          <p:cNvPr id="610" name="Donut 39"/>
          <p:cNvSpPr/>
          <p:nvPr/>
        </p:nvSpPr>
        <p:spPr>
          <a:xfrm flipH="1">
            <a:off x="21732900" y="9181197"/>
            <a:ext cx="1001443" cy="983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2" y="6152"/>
                </a:moveTo>
                <a:lnTo>
                  <a:pt x="15696" y="10800"/>
                </a:lnTo>
                <a:lnTo>
                  <a:pt x="7682" y="15448"/>
                </a:lnTo>
                <a:close/>
                <a:moveTo>
                  <a:pt x="10800" y="2283"/>
                </a:moveTo>
                <a:cubicBezTo>
                  <a:pt x="6096" y="2283"/>
                  <a:pt x="2283" y="6096"/>
                  <a:pt x="2283" y="10800"/>
                </a:cubicBezTo>
                <a:cubicBezTo>
                  <a:pt x="2283" y="15504"/>
                  <a:pt x="6096" y="19317"/>
                  <a:pt x="10800" y="19317"/>
                </a:cubicBezTo>
                <a:cubicBezTo>
                  <a:pt x="15504" y="19317"/>
                  <a:pt x="19317" y="15504"/>
                  <a:pt x="19317" y="10800"/>
                </a:cubicBezTo>
                <a:cubicBezTo>
                  <a:pt x="19317" y="6096"/>
                  <a:pt x="15504" y="2283"/>
                  <a:pt x="10800" y="2283"/>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607"/>
                                        </p:tgtEl>
                                        <p:attrNameLst>
                                          <p:attrName>style.visibility</p:attrName>
                                        </p:attrNameLst>
                                      </p:cBhvr>
                                      <p:to>
                                        <p:strVal val="visible"/>
                                      </p:to>
                                    </p:set>
                                    <p:anim calcmode="lin" valueType="num">
                                      <p:cBhvr>
                                        <p:cTn id="7" dur="1000" fill="hold"/>
                                        <p:tgtEl>
                                          <p:spTgt spid="607"/>
                                        </p:tgtEl>
                                        <p:attrNameLst>
                                          <p:attrName>ppt_w</p:attrName>
                                        </p:attrNameLst>
                                      </p:cBhvr>
                                      <p:tavLst>
                                        <p:tav tm="0">
                                          <p:val>
                                            <p:fltVal val="0"/>
                                          </p:val>
                                        </p:tav>
                                        <p:tav tm="100000">
                                          <p:val>
                                            <p:strVal val="#ppt_w"/>
                                          </p:val>
                                        </p:tav>
                                      </p:tavLst>
                                    </p:anim>
                                    <p:anim calcmode="lin" valueType="num">
                                      <p:cBhvr>
                                        <p:cTn id="8" dur="1000" fill="hold"/>
                                        <p:tgtEl>
                                          <p:spTgt spid="607"/>
                                        </p:tgtEl>
                                        <p:attrNameLst>
                                          <p:attrName>ppt_h</p:attrName>
                                        </p:attrNameLst>
                                      </p:cBhvr>
                                      <p:tavLst>
                                        <p:tav tm="0">
                                          <p:val>
                                            <p:fltVal val="0"/>
                                          </p:val>
                                        </p:tav>
                                        <p:tav tm="100000">
                                          <p:val>
                                            <p:strVal val="#ppt_h"/>
                                          </p:val>
                                        </p:tav>
                                      </p:tavLst>
                                    </p:anim>
                                    <p:anim calcmode="lin" valueType="num">
                                      <p:cBhvr>
                                        <p:cTn id="9" dur="1000" fill="hold"/>
                                        <p:tgtEl>
                                          <p:spTgt spid="6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606"/>
                                        </p:tgtEl>
                                        <p:attrNameLst>
                                          <p:attrName>style.visibility</p:attrName>
                                        </p:attrNameLst>
                                      </p:cBhvr>
                                      <p:to>
                                        <p:strVal val="visible"/>
                                      </p:to>
                                    </p:set>
                                    <p:anim calcmode="lin" valueType="num">
                                      <p:cBhvr>
                                        <p:cTn id="15" dur="1000" fill="hold"/>
                                        <p:tgtEl>
                                          <p:spTgt spid="606"/>
                                        </p:tgtEl>
                                        <p:attrNameLst>
                                          <p:attrName>ppt_w</p:attrName>
                                        </p:attrNameLst>
                                      </p:cBhvr>
                                      <p:tavLst>
                                        <p:tav tm="0">
                                          <p:val>
                                            <p:fltVal val="0"/>
                                          </p:val>
                                        </p:tav>
                                        <p:tav tm="100000">
                                          <p:val>
                                            <p:strVal val="#ppt_w"/>
                                          </p:val>
                                        </p:tav>
                                      </p:tavLst>
                                    </p:anim>
                                    <p:anim calcmode="lin" valueType="num">
                                      <p:cBhvr>
                                        <p:cTn id="16" dur="1000" fill="hold"/>
                                        <p:tgtEl>
                                          <p:spTgt spid="606"/>
                                        </p:tgtEl>
                                        <p:attrNameLst>
                                          <p:attrName>ppt_h</p:attrName>
                                        </p:attrNameLst>
                                      </p:cBhvr>
                                      <p:tavLst>
                                        <p:tav tm="0">
                                          <p:val>
                                            <p:fltVal val="0"/>
                                          </p:val>
                                        </p:tav>
                                        <p:tav tm="100000">
                                          <p:val>
                                            <p:strVal val="#ppt_h"/>
                                          </p:val>
                                        </p:tav>
                                      </p:tavLst>
                                    </p:anim>
                                    <p:anim calcmode="lin" valueType="num">
                                      <p:cBhvr>
                                        <p:cTn id="17" dur="1000" fill="hold"/>
                                        <p:tgtEl>
                                          <p:spTgt spid="60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5" grpId="3" fill="hold">
                                  <p:stCondLst>
                                    <p:cond delay="0"/>
                                  </p:stCondLst>
                                  <p:iterate type="el" backwards="0">
                                    <p:tmAbs val="0"/>
                                  </p:iterate>
                                  <p:childTnLst>
                                    <p:set>
                                      <p:cBhvr>
                                        <p:cTn id="22" fill="hold"/>
                                        <p:tgtEl>
                                          <p:spTgt spid="608"/>
                                        </p:tgtEl>
                                        <p:attrNameLst>
                                          <p:attrName>style.visibility</p:attrName>
                                        </p:attrNameLst>
                                      </p:cBhvr>
                                      <p:to>
                                        <p:strVal val="visible"/>
                                      </p:to>
                                    </p:set>
                                    <p:anim calcmode="lin" valueType="num">
                                      <p:cBhvr>
                                        <p:cTn id="23" dur="500" fill="hold"/>
                                        <p:tgtEl>
                                          <p:spTgt spid="608"/>
                                        </p:tgtEl>
                                        <p:attrNameLst>
                                          <p:attrName>ppt_w</p:attrName>
                                        </p:attrNameLst>
                                      </p:cBhvr>
                                      <p:tavLst>
                                        <p:tav tm="0">
                                          <p:val>
                                            <p:fltVal val="0"/>
                                          </p:val>
                                        </p:tav>
                                        <p:tav tm="100000">
                                          <p:val>
                                            <p:strVal val="#ppt_w"/>
                                          </p:val>
                                        </p:tav>
                                      </p:tavLst>
                                    </p:anim>
                                    <p:anim calcmode="lin" valueType="num">
                                      <p:cBhvr>
                                        <p:cTn id="24" dur="500" fill="hold"/>
                                        <p:tgtEl>
                                          <p:spTgt spid="608"/>
                                        </p:tgtEl>
                                        <p:attrNameLst>
                                          <p:attrName>ppt_h</p:attrName>
                                        </p:attrNameLst>
                                      </p:cBhvr>
                                      <p:tavLst>
                                        <p:tav tm="0">
                                          <p:val>
                                            <p:fltVal val="0"/>
                                          </p:val>
                                        </p:tav>
                                        <p:tav tm="100000">
                                          <p:val>
                                            <p:strVal val="#ppt_h"/>
                                          </p:val>
                                        </p:tav>
                                      </p:tavLst>
                                    </p:anim>
                                    <p:anim calcmode="lin" valueType="num">
                                      <p:cBhvr>
                                        <p:cTn id="25" dur="500" fill="hold"/>
                                        <p:tgtEl>
                                          <p:spTgt spid="60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6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4" fill="hold">
                                  <p:stCondLst>
                                    <p:cond delay="0"/>
                                  </p:stCondLst>
                                  <p:iterate type="el" backwards="0">
                                    <p:tmAbs val="0"/>
                                  </p:iterate>
                                  <p:childTnLst>
                                    <p:set>
                                      <p:cBhvr>
                                        <p:cTn id="30" fill="hold"/>
                                        <p:tgtEl>
                                          <p:spTgt spid="605">
                                            <p:bg/>
                                          </p:spTgt>
                                        </p:tgtEl>
                                        <p:attrNameLst>
                                          <p:attrName>style.visibility</p:attrName>
                                        </p:attrNameLst>
                                      </p:cBhvr>
                                      <p:to>
                                        <p:strVal val="visible"/>
                                      </p:to>
                                    </p:set>
                                    <p:anim calcmode="lin" valueType="num">
                                      <p:cBhvr>
                                        <p:cTn id="31" dur="500" fill="hold"/>
                                        <p:tgtEl>
                                          <p:spTgt spid="605">
                                            <p:bg/>
                                          </p:spTgt>
                                        </p:tgtEl>
                                        <p:attrNameLst>
                                          <p:attrName>ppt_x</p:attrName>
                                        </p:attrNameLst>
                                      </p:cBhvr>
                                      <p:tavLst>
                                        <p:tav tm="0">
                                          <p:val>
                                            <p:strVal val="#ppt_x"/>
                                          </p:val>
                                        </p:tav>
                                        <p:tav tm="100000">
                                          <p:val>
                                            <p:strVal val="#ppt_x"/>
                                          </p:val>
                                        </p:tav>
                                      </p:tavLst>
                                    </p:anim>
                                    <p:anim calcmode="lin" valueType="num">
                                      <p:cBhvr>
                                        <p:cTn id="32" dur="500" fill="hold"/>
                                        <p:tgtEl>
                                          <p:spTgt spid="605">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4" fill="hold">
                                  <p:stCondLst>
                                    <p:cond delay="0"/>
                                  </p:stCondLst>
                                  <p:iterate type="el" backwards="0">
                                    <p:tmAbs val="0"/>
                                  </p:iterate>
                                  <p:childTnLst>
                                    <p:set>
                                      <p:cBhvr>
                                        <p:cTn id="34" fill="hold"/>
                                        <p:tgtEl>
                                          <p:spTgt spid="605">
                                            <p:txEl>
                                              <p:pRg st="0" end="0"/>
                                            </p:txEl>
                                          </p:spTgt>
                                        </p:tgtEl>
                                        <p:attrNameLst>
                                          <p:attrName>style.visibility</p:attrName>
                                        </p:attrNameLst>
                                      </p:cBhvr>
                                      <p:to>
                                        <p:strVal val="visible"/>
                                      </p:to>
                                    </p:set>
                                    <p:anim calcmode="lin" valueType="num">
                                      <p:cBhvr>
                                        <p:cTn id="35" dur="500" fill="hold"/>
                                        <p:tgtEl>
                                          <p:spTgt spid="605">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5" grpId="5" fill="hold">
                                  <p:stCondLst>
                                    <p:cond delay="0"/>
                                  </p:stCondLst>
                                  <p:iterate type="el" backwards="0">
                                    <p:tmAbs val="0"/>
                                  </p:iterate>
                                  <p:childTnLst>
                                    <p:set>
                                      <p:cBhvr>
                                        <p:cTn id="40" fill="hold"/>
                                        <p:tgtEl>
                                          <p:spTgt spid="610"/>
                                        </p:tgtEl>
                                        <p:attrNameLst>
                                          <p:attrName>style.visibility</p:attrName>
                                        </p:attrNameLst>
                                      </p:cBhvr>
                                      <p:to>
                                        <p:strVal val="visible"/>
                                      </p:to>
                                    </p:set>
                                    <p:anim calcmode="lin" valueType="num">
                                      <p:cBhvr>
                                        <p:cTn id="41" dur="500" fill="hold"/>
                                        <p:tgtEl>
                                          <p:spTgt spid="610"/>
                                        </p:tgtEl>
                                        <p:attrNameLst>
                                          <p:attrName>ppt_w</p:attrName>
                                        </p:attrNameLst>
                                      </p:cBhvr>
                                      <p:tavLst>
                                        <p:tav tm="0">
                                          <p:val>
                                            <p:fltVal val="0"/>
                                          </p:val>
                                        </p:tav>
                                        <p:tav tm="100000">
                                          <p:val>
                                            <p:strVal val="#ppt_w"/>
                                          </p:val>
                                        </p:tav>
                                      </p:tavLst>
                                    </p:anim>
                                    <p:anim calcmode="lin" valueType="num">
                                      <p:cBhvr>
                                        <p:cTn id="42" dur="500" fill="hold"/>
                                        <p:tgtEl>
                                          <p:spTgt spid="610"/>
                                        </p:tgtEl>
                                        <p:attrNameLst>
                                          <p:attrName>ppt_h</p:attrName>
                                        </p:attrNameLst>
                                      </p:cBhvr>
                                      <p:tavLst>
                                        <p:tav tm="0">
                                          <p:val>
                                            <p:fltVal val="0"/>
                                          </p:val>
                                        </p:tav>
                                        <p:tav tm="100000">
                                          <p:val>
                                            <p:strVal val="#ppt_h"/>
                                          </p:val>
                                        </p:tav>
                                      </p:tavLst>
                                    </p:anim>
                                    <p:anim calcmode="lin" valueType="num">
                                      <p:cBhvr>
                                        <p:cTn id="43" dur="500" fill="hold"/>
                                        <p:tgtEl>
                                          <p:spTgt spid="610"/>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6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6" fill="hold">
                                  <p:stCondLst>
                                    <p:cond delay="0"/>
                                  </p:stCondLst>
                                  <p:iterate type="el" backwards="0">
                                    <p:tmAbs val="0"/>
                                  </p:iterate>
                                  <p:childTnLst>
                                    <p:set>
                                      <p:cBhvr>
                                        <p:cTn id="48" fill="hold"/>
                                        <p:tgtEl>
                                          <p:spTgt spid="609">
                                            <p:bg/>
                                          </p:spTgt>
                                        </p:tgtEl>
                                        <p:attrNameLst>
                                          <p:attrName>style.visibility</p:attrName>
                                        </p:attrNameLst>
                                      </p:cBhvr>
                                      <p:to>
                                        <p:strVal val="visible"/>
                                      </p:to>
                                    </p:set>
                                    <p:anim calcmode="lin" valueType="num">
                                      <p:cBhvr>
                                        <p:cTn id="49" dur="500" fill="hold"/>
                                        <p:tgtEl>
                                          <p:spTgt spid="609">
                                            <p:bg/>
                                          </p:spTgt>
                                        </p:tgtEl>
                                        <p:attrNameLst>
                                          <p:attrName>ppt_x</p:attrName>
                                        </p:attrNameLst>
                                      </p:cBhvr>
                                      <p:tavLst>
                                        <p:tav tm="0">
                                          <p:val>
                                            <p:strVal val="#ppt_x"/>
                                          </p:val>
                                        </p:tav>
                                        <p:tav tm="100000">
                                          <p:val>
                                            <p:strVal val="#ppt_x"/>
                                          </p:val>
                                        </p:tav>
                                      </p:tavLst>
                                    </p:anim>
                                    <p:anim calcmode="lin" valueType="num">
                                      <p:cBhvr>
                                        <p:cTn id="50" dur="500" fill="hold"/>
                                        <p:tgtEl>
                                          <p:spTgt spid="609">
                                            <p:bg/>
                                          </p:spTgt>
                                        </p:tgtEl>
                                        <p:attrNameLst>
                                          <p:attrName>ppt_y</p:attrName>
                                        </p:attrNameLst>
                                      </p:cBhvr>
                                      <p:tavLst>
                                        <p:tav tm="0">
                                          <p:val>
                                            <p:strVal val="1+#ppt_h/2"/>
                                          </p:val>
                                        </p:tav>
                                        <p:tav tm="100000">
                                          <p:val>
                                            <p:strVal val="#ppt_y"/>
                                          </p:val>
                                        </p:tav>
                                      </p:tavLst>
                                    </p:anim>
                                  </p:childTnLst>
                                </p:cTn>
                              </p:par>
                              <p:par>
                                <p:cTn id="51" presetClass="entr" nodeType="withEffect" presetSubtype="4" presetID="2" grpId="6" fill="hold">
                                  <p:stCondLst>
                                    <p:cond delay="0"/>
                                  </p:stCondLst>
                                  <p:iterate type="el" backwards="0">
                                    <p:tmAbs val="0"/>
                                  </p:iterate>
                                  <p:childTnLst>
                                    <p:set>
                                      <p:cBhvr>
                                        <p:cTn id="52" fill="hold"/>
                                        <p:tgtEl>
                                          <p:spTgt spid="609">
                                            <p:txEl>
                                              <p:pRg st="0" end="0"/>
                                            </p:txEl>
                                          </p:spTgt>
                                        </p:tgtEl>
                                        <p:attrNameLst>
                                          <p:attrName>style.visibility</p:attrName>
                                        </p:attrNameLst>
                                      </p:cBhvr>
                                      <p:to>
                                        <p:strVal val="visible"/>
                                      </p:to>
                                    </p:set>
                                    <p:anim calcmode="lin" valueType="num">
                                      <p:cBhvr>
                                        <p:cTn id="53" dur="500" fill="hold"/>
                                        <p:tgtEl>
                                          <p:spTgt spid="609">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6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5" grpId="4"/>
      <p:bldP build="whole" bldLvl="1" animBg="1" rev="0" advAuto="0" spid="606" grpId="2"/>
      <p:bldP build="p" bldLvl="5" animBg="1" rev="0" advAuto="0" spid="609" grpId="6"/>
      <p:bldP build="whole" bldLvl="1" animBg="1" rev="0" advAuto="0" spid="608" grpId="3"/>
      <p:bldP build="whole" bldLvl="1" animBg="1" rev="0" advAuto="0" spid="610" grpId="5"/>
      <p:bldP build="whole" bldLvl="1" animBg="1" rev="0" advAuto="0" spid="607"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12" name="TextBox 4"/>
          <p:cNvSpPr txBox="1"/>
          <p:nvPr/>
        </p:nvSpPr>
        <p:spPr>
          <a:xfrm>
            <a:off x="1930185" y="5214536"/>
            <a:ext cx="19585622" cy="14133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70AD47"/>
                </a:solidFill>
                <a:latin typeface="Calibri"/>
                <a:ea typeface="Calibri"/>
                <a:cs typeface="Calibri"/>
                <a:sym typeface="Calibri"/>
              </a:defRPr>
            </a:pPr>
            <a:r>
              <a:rPr>
                <a:solidFill>
                  <a:srgbClr val="9B8752"/>
                </a:solidFill>
              </a:rPr>
              <a:t>6.10 التدقيق الداخلي:</a:t>
            </a:r>
            <a:r>
              <a:t> </a:t>
            </a:r>
            <a:r>
              <a:rPr sz="4400">
                <a:solidFill>
                  <a:srgbClr val="404040"/>
                </a:solidFill>
              </a:rPr>
              <a:t>يجب على الجهة المانحة وضع إجراءات للتدقيق الداخلي وتخطيطه للتحقق من أنها تفي بمتطلبات المواصفة القياسية.</a:t>
            </a:r>
          </a:p>
        </p:txBody>
      </p:sp>
      <p:sp>
        <p:nvSpPr>
          <p:cNvPr id="613" name="TextBox 14"/>
          <p:cNvSpPr txBox="1"/>
          <p:nvPr/>
        </p:nvSpPr>
        <p:spPr>
          <a:xfrm>
            <a:off x="7042890" y="1969275"/>
            <a:ext cx="16544865" cy="1798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6400">
                <a:solidFill>
                  <a:srgbClr val="3CAD99"/>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البند العاشر:</a:t>
            </a:r>
          </a:p>
          <a:p>
            <a:pPr algn="r" rtl="0">
              <a:defRPr b="1" sz="56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متطلبات نظام الإدارة للجهات التي تمنح شهادة حلال</a:t>
            </a:r>
          </a:p>
        </p:txBody>
      </p:sp>
      <p:pic>
        <p:nvPicPr>
          <p:cNvPr id="614" name="رسم 2" descr="رسم 2"/>
          <p:cNvPicPr>
            <a:picLocks noChangeAspect="1"/>
          </p:cNvPicPr>
          <p:nvPr/>
        </p:nvPicPr>
        <p:blipFill>
          <a:blip r:embed="rId3">
            <a:extLst/>
          </a:blip>
          <a:stretch>
            <a:fillRect/>
          </a:stretch>
        </p:blipFill>
        <p:spPr>
          <a:xfrm>
            <a:off x="18853165" y="1698193"/>
            <a:ext cx="1193529" cy="1193529"/>
          </a:xfrm>
          <a:prstGeom prst="rect">
            <a:avLst/>
          </a:prstGeom>
          <a:ln w="12700">
            <a:miter lim="400000"/>
          </a:ln>
        </p:spPr>
      </p:pic>
      <p:sp>
        <p:nvSpPr>
          <p:cNvPr id="615" name="Donut 39"/>
          <p:cNvSpPr/>
          <p:nvPr/>
        </p:nvSpPr>
        <p:spPr>
          <a:xfrm flipH="1">
            <a:off x="21852085" y="5281490"/>
            <a:ext cx="1001443" cy="983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2" y="6152"/>
                </a:moveTo>
                <a:lnTo>
                  <a:pt x="15696" y="10800"/>
                </a:lnTo>
                <a:lnTo>
                  <a:pt x="7682" y="15448"/>
                </a:lnTo>
                <a:close/>
                <a:moveTo>
                  <a:pt x="10800" y="2283"/>
                </a:moveTo>
                <a:cubicBezTo>
                  <a:pt x="6096" y="2283"/>
                  <a:pt x="2283" y="6096"/>
                  <a:pt x="2283" y="10800"/>
                </a:cubicBezTo>
                <a:cubicBezTo>
                  <a:pt x="2283" y="15504"/>
                  <a:pt x="6096" y="19317"/>
                  <a:pt x="10800" y="19317"/>
                </a:cubicBezTo>
                <a:cubicBezTo>
                  <a:pt x="15504" y="19317"/>
                  <a:pt x="19317" y="15504"/>
                  <a:pt x="19317" y="10800"/>
                </a:cubicBezTo>
                <a:cubicBezTo>
                  <a:pt x="19317" y="6096"/>
                  <a:pt x="15504" y="2283"/>
                  <a:pt x="10800" y="2283"/>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616" name="TextBox 4"/>
          <p:cNvSpPr txBox="1"/>
          <p:nvPr/>
        </p:nvSpPr>
        <p:spPr>
          <a:xfrm>
            <a:off x="2365566" y="8226733"/>
            <a:ext cx="19150238" cy="14133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E0457F"/>
                </a:solidFill>
                <a:latin typeface="Calibri"/>
                <a:ea typeface="Calibri"/>
                <a:cs typeface="Calibri"/>
                <a:sym typeface="Calibri"/>
              </a:defRPr>
            </a:pPr>
            <a:r>
              <a:rPr>
                <a:solidFill>
                  <a:srgbClr val="9B8752"/>
                </a:solidFill>
              </a:rPr>
              <a:t>10-7 إجراءات تصحيحية:</a:t>
            </a:r>
            <a:r>
              <a:t> </a:t>
            </a:r>
            <a:r>
              <a:rPr sz="4400">
                <a:solidFill>
                  <a:srgbClr val="404040"/>
                </a:solidFill>
              </a:rPr>
              <a:t>يجب أن تضع الجهة المانحة إجراءات لتحديد حالات عدم المطابقة وكيفية إدارتها واتخاذ اللازم لإزالة أسباب عدم المطابقة.</a:t>
            </a:r>
          </a:p>
        </p:txBody>
      </p:sp>
      <p:sp>
        <p:nvSpPr>
          <p:cNvPr id="617" name="Donut 39"/>
          <p:cNvSpPr/>
          <p:nvPr/>
        </p:nvSpPr>
        <p:spPr>
          <a:xfrm flipH="1">
            <a:off x="21852085" y="8016686"/>
            <a:ext cx="1001443" cy="983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2" y="6152"/>
                </a:moveTo>
                <a:lnTo>
                  <a:pt x="15696" y="10800"/>
                </a:lnTo>
                <a:lnTo>
                  <a:pt x="7682" y="15448"/>
                </a:lnTo>
                <a:close/>
                <a:moveTo>
                  <a:pt x="10800" y="2283"/>
                </a:moveTo>
                <a:cubicBezTo>
                  <a:pt x="6096" y="2283"/>
                  <a:pt x="2283" y="6096"/>
                  <a:pt x="2283" y="10800"/>
                </a:cubicBezTo>
                <a:cubicBezTo>
                  <a:pt x="2283" y="15504"/>
                  <a:pt x="6096" y="19317"/>
                  <a:pt x="10800" y="19317"/>
                </a:cubicBezTo>
                <a:cubicBezTo>
                  <a:pt x="15504" y="19317"/>
                  <a:pt x="19317" y="15504"/>
                  <a:pt x="19317" y="10800"/>
                </a:cubicBezTo>
                <a:cubicBezTo>
                  <a:pt x="19317" y="6096"/>
                  <a:pt x="15504" y="2283"/>
                  <a:pt x="10800" y="2283"/>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
        <p:nvSpPr>
          <p:cNvPr id="618" name="TextBox 4"/>
          <p:cNvSpPr txBox="1"/>
          <p:nvPr/>
        </p:nvSpPr>
        <p:spPr>
          <a:xfrm>
            <a:off x="2365566" y="10515712"/>
            <a:ext cx="19150238" cy="14133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ED7D31"/>
                </a:solidFill>
                <a:latin typeface="Calibri"/>
                <a:ea typeface="Calibri"/>
                <a:cs typeface="Calibri"/>
                <a:sym typeface="Calibri"/>
              </a:defRPr>
            </a:pPr>
            <a:r>
              <a:rPr>
                <a:solidFill>
                  <a:srgbClr val="9B8752"/>
                </a:solidFill>
              </a:rPr>
              <a:t>10-8إجراءات وقائية:</a:t>
            </a:r>
            <a:r>
              <a:t> </a:t>
            </a:r>
            <a:r>
              <a:rPr sz="4400">
                <a:solidFill>
                  <a:srgbClr val="404040"/>
                </a:solidFill>
              </a:rPr>
              <a:t>يجب على الجهة المانحة وضع إجراءات وقائية لإزالة أسباب عدم المطابقة المحتملة.</a:t>
            </a:r>
          </a:p>
        </p:txBody>
      </p:sp>
      <p:sp>
        <p:nvSpPr>
          <p:cNvPr id="619" name="Donut 39"/>
          <p:cNvSpPr/>
          <p:nvPr/>
        </p:nvSpPr>
        <p:spPr>
          <a:xfrm flipH="1">
            <a:off x="21852085" y="10751882"/>
            <a:ext cx="1001443" cy="983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2" y="6152"/>
                </a:moveTo>
                <a:lnTo>
                  <a:pt x="15696" y="10800"/>
                </a:lnTo>
                <a:lnTo>
                  <a:pt x="7682" y="15448"/>
                </a:lnTo>
                <a:close/>
                <a:moveTo>
                  <a:pt x="10800" y="2283"/>
                </a:moveTo>
                <a:cubicBezTo>
                  <a:pt x="6096" y="2283"/>
                  <a:pt x="2283" y="6096"/>
                  <a:pt x="2283" y="10800"/>
                </a:cubicBezTo>
                <a:cubicBezTo>
                  <a:pt x="2283" y="15504"/>
                  <a:pt x="6096" y="19317"/>
                  <a:pt x="10800" y="19317"/>
                </a:cubicBezTo>
                <a:cubicBezTo>
                  <a:pt x="15504" y="19317"/>
                  <a:pt x="19317" y="15504"/>
                  <a:pt x="19317" y="10800"/>
                </a:cubicBezTo>
                <a:cubicBezTo>
                  <a:pt x="19317" y="6096"/>
                  <a:pt x="15504" y="2283"/>
                  <a:pt x="10800" y="2283"/>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accent3">
              <a:hueOff val="914338"/>
              <a:satOff val="31515"/>
              <a:lumOff val="-30790"/>
            </a:schemeClr>
          </a:solidFill>
          <a:ln w="12700">
            <a:miter lim="400000"/>
          </a:ln>
        </p:spPr>
        <p:txBody>
          <a:bodyPr lIns="50800" tIns="50800" rIns="50800" bIns="50800" anchor="ctr"/>
          <a:lstStyle/>
          <a:p>
            <a:pPr defTabSz="825500" rtl="0">
              <a:defRPr sz="5400">
                <a:solidFill>
                  <a:srgbClr val="FFFFFF"/>
                </a:solidFill>
                <a:latin typeface="Helvetica Neue Medium"/>
                <a:ea typeface="Helvetica Neue Medium"/>
                <a:cs typeface="Helvetica Neue Medium"/>
                <a:sym typeface="Helvetica Neue Medium"/>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614"/>
                                        </p:tgtEl>
                                        <p:attrNameLst>
                                          <p:attrName>style.visibility</p:attrName>
                                        </p:attrNameLst>
                                      </p:cBhvr>
                                      <p:to>
                                        <p:strVal val="visible"/>
                                      </p:to>
                                    </p:set>
                                    <p:anim calcmode="lin" valueType="num">
                                      <p:cBhvr>
                                        <p:cTn id="7" dur="1000" fill="hold"/>
                                        <p:tgtEl>
                                          <p:spTgt spid="614"/>
                                        </p:tgtEl>
                                        <p:attrNameLst>
                                          <p:attrName>ppt_w</p:attrName>
                                        </p:attrNameLst>
                                      </p:cBhvr>
                                      <p:tavLst>
                                        <p:tav tm="0">
                                          <p:val>
                                            <p:fltVal val="0"/>
                                          </p:val>
                                        </p:tav>
                                        <p:tav tm="100000">
                                          <p:val>
                                            <p:strVal val="#ppt_w"/>
                                          </p:val>
                                        </p:tav>
                                      </p:tavLst>
                                    </p:anim>
                                    <p:anim calcmode="lin" valueType="num">
                                      <p:cBhvr>
                                        <p:cTn id="8" dur="1000" fill="hold"/>
                                        <p:tgtEl>
                                          <p:spTgt spid="614"/>
                                        </p:tgtEl>
                                        <p:attrNameLst>
                                          <p:attrName>ppt_h</p:attrName>
                                        </p:attrNameLst>
                                      </p:cBhvr>
                                      <p:tavLst>
                                        <p:tav tm="0">
                                          <p:val>
                                            <p:fltVal val="0"/>
                                          </p:val>
                                        </p:tav>
                                        <p:tav tm="100000">
                                          <p:val>
                                            <p:strVal val="#ppt_h"/>
                                          </p:val>
                                        </p:tav>
                                      </p:tavLst>
                                    </p:anim>
                                    <p:anim calcmode="lin" valueType="num">
                                      <p:cBhvr>
                                        <p:cTn id="9" dur="1000" fill="hold"/>
                                        <p:tgtEl>
                                          <p:spTgt spid="6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613"/>
                                        </p:tgtEl>
                                        <p:attrNameLst>
                                          <p:attrName>style.visibility</p:attrName>
                                        </p:attrNameLst>
                                      </p:cBhvr>
                                      <p:to>
                                        <p:strVal val="visible"/>
                                      </p:to>
                                    </p:set>
                                    <p:anim calcmode="lin" valueType="num">
                                      <p:cBhvr>
                                        <p:cTn id="15" dur="1000" fill="hold"/>
                                        <p:tgtEl>
                                          <p:spTgt spid="613"/>
                                        </p:tgtEl>
                                        <p:attrNameLst>
                                          <p:attrName>ppt_w</p:attrName>
                                        </p:attrNameLst>
                                      </p:cBhvr>
                                      <p:tavLst>
                                        <p:tav tm="0">
                                          <p:val>
                                            <p:fltVal val="0"/>
                                          </p:val>
                                        </p:tav>
                                        <p:tav tm="100000">
                                          <p:val>
                                            <p:strVal val="#ppt_w"/>
                                          </p:val>
                                        </p:tav>
                                      </p:tavLst>
                                    </p:anim>
                                    <p:anim calcmode="lin" valueType="num">
                                      <p:cBhvr>
                                        <p:cTn id="16" dur="1000" fill="hold"/>
                                        <p:tgtEl>
                                          <p:spTgt spid="613"/>
                                        </p:tgtEl>
                                        <p:attrNameLst>
                                          <p:attrName>ppt_h</p:attrName>
                                        </p:attrNameLst>
                                      </p:cBhvr>
                                      <p:tavLst>
                                        <p:tav tm="0">
                                          <p:val>
                                            <p:fltVal val="0"/>
                                          </p:val>
                                        </p:tav>
                                        <p:tav tm="100000">
                                          <p:val>
                                            <p:strVal val="#ppt_h"/>
                                          </p:val>
                                        </p:tav>
                                      </p:tavLst>
                                    </p:anim>
                                    <p:anim calcmode="lin" valueType="num">
                                      <p:cBhvr>
                                        <p:cTn id="17" dur="1000" fill="hold"/>
                                        <p:tgtEl>
                                          <p:spTgt spid="61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5" grpId="3" fill="hold">
                                  <p:stCondLst>
                                    <p:cond delay="0"/>
                                  </p:stCondLst>
                                  <p:iterate type="el" backwards="0">
                                    <p:tmAbs val="0"/>
                                  </p:iterate>
                                  <p:childTnLst>
                                    <p:set>
                                      <p:cBhvr>
                                        <p:cTn id="22" fill="hold"/>
                                        <p:tgtEl>
                                          <p:spTgt spid="615"/>
                                        </p:tgtEl>
                                        <p:attrNameLst>
                                          <p:attrName>style.visibility</p:attrName>
                                        </p:attrNameLst>
                                      </p:cBhvr>
                                      <p:to>
                                        <p:strVal val="visible"/>
                                      </p:to>
                                    </p:set>
                                    <p:anim calcmode="lin" valueType="num">
                                      <p:cBhvr>
                                        <p:cTn id="23" dur="500" fill="hold"/>
                                        <p:tgtEl>
                                          <p:spTgt spid="615"/>
                                        </p:tgtEl>
                                        <p:attrNameLst>
                                          <p:attrName>ppt_w</p:attrName>
                                        </p:attrNameLst>
                                      </p:cBhvr>
                                      <p:tavLst>
                                        <p:tav tm="0">
                                          <p:val>
                                            <p:fltVal val="0"/>
                                          </p:val>
                                        </p:tav>
                                        <p:tav tm="100000">
                                          <p:val>
                                            <p:strVal val="#ppt_w"/>
                                          </p:val>
                                        </p:tav>
                                      </p:tavLst>
                                    </p:anim>
                                    <p:anim calcmode="lin" valueType="num">
                                      <p:cBhvr>
                                        <p:cTn id="24" dur="500" fill="hold"/>
                                        <p:tgtEl>
                                          <p:spTgt spid="615"/>
                                        </p:tgtEl>
                                        <p:attrNameLst>
                                          <p:attrName>ppt_h</p:attrName>
                                        </p:attrNameLst>
                                      </p:cBhvr>
                                      <p:tavLst>
                                        <p:tav tm="0">
                                          <p:val>
                                            <p:fltVal val="0"/>
                                          </p:val>
                                        </p:tav>
                                        <p:tav tm="100000">
                                          <p:val>
                                            <p:strVal val="#ppt_h"/>
                                          </p:val>
                                        </p:tav>
                                      </p:tavLst>
                                    </p:anim>
                                    <p:anim calcmode="lin" valueType="num">
                                      <p:cBhvr>
                                        <p:cTn id="25" dur="500" fill="hold"/>
                                        <p:tgtEl>
                                          <p:spTgt spid="615"/>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6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4" fill="hold">
                                  <p:stCondLst>
                                    <p:cond delay="0"/>
                                  </p:stCondLst>
                                  <p:iterate type="el" backwards="0">
                                    <p:tmAbs val="0"/>
                                  </p:iterate>
                                  <p:childTnLst>
                                    <p:set>
                                      <p:cBhvr>
                                        <p:cTn id="30" fill="hold"/>
                                        <p:tgtEl>
                                          <p:spTgt spid="612">
                                            <p:bg/>
                                          </p:spTgt>
                                        </p:tgtEl>
                                        <p:attrNameLst>
                                          <p:attrName>style.visibility</p:attrName>
                                        </p:attrNameLst>
                                      </p:cBhvr>
                                      <p:to>
                                        <p:strVal val="visible"/>
                                      </p:to>
                                    </p:set>
                                    <p:anim calcmode="lin" valueType="num">
                                      <p:cBhvr>
                                        <p:cTn id="31" dur="500" fill="hold"/>
                                        <p:tgtEl>
                                          <p:spTgt spid="612">
                                            <p:bg/>
                                          </p:spTgt>
                                        </p:tgtEl>
                                        <p:attrNameLst>
                                          <p:attrName>ppt_x</p:attrName>
                                        </p:attrNameLst>
                                      </p:cBhvr>
                                      <p:tavLst>
                                        <p:tav tm="0">
                                          <p:val>
                                            <p:strVal val="#ppt_x"/>
                                          </p:val>
                                        </p:tav>
                                        <p:tav tm="100000">
                                          <p:val>
                                            <p:strVal val="#ppt_x"/>
                                          </p:val>
                                        </p:tav>
                                      </p:tavLst>
                                    </p:anim>
                                    <p:anim calcmode="lin" valueType="num">
                                      <p:cBhvr>
                                        <p:cTn id="32" dur="500" fill="hold"/>
                                        <p:tgtEl>
                                          <p:spTgt spid="612">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4" fill="hold">
                                  <p:stCondLst>
                                    <p:cond delay="0"/>
                                  </p:stCondLst>
                                  <p:iterate type="el" backwards="0">
                                    <p:tmAbs val="0"/>
                                  </p:iterate>
                                  <p:childTnLst>
                                    <p:set>
                                      <p:cBhvr>
                                        <p:cTn id="34" fill="hold"/>
                                        <p:tgtEl>
                                          <p:spTgt spid="612">
                                            <p:txEl>
                                              <p:pRg st="0" end="0"/>
                                            </p:txEl>
                                          </p:spTgt>
                                        </p:tgtEl>
                                        <p:attrNameLst>
                                          <p:attrName>style.visibility</p:attrName>
                                        </p:attrNameLst>
                                      </p:cBhvr>
                                      <p:to>
                                        <p:strVal val="visible"/>
                                      </p:to>
                                    </p:set>
                                    <p:anim calcmode="lin" valueType="num">
                                      <p:cBhvr>
                                        <p:cTn id="35" dur="500" fill="hold"/>
                                        <p:tgtEl>
                                          <p:spTgt spid="612">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6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5" grpId="5" fill="hold">
                                  <p:stCondLst>
                                    <p:cond delay="0"/>
                                  </p:stCondLst>
                                  <p:iterate type="el" backwards="0">
                                    <p:tmAbs val="0"/>
                                  </p:iterate>
                                  <p:childTnLst>
                                    <p:set>
                                      <p:cBhvr>
                                        <p:cTn id="40" fill="hold"/>
                                        <p:tgtEl>
                                          <p:spTgt spid="617"/>
                                        </p:tgtEl>
                                        <p:attrNameLst>
                                          <p:attrName>style.visibility</p:attrName>
                                        </p:attrNameLst>
                                      </p:cBhvr>
                                      <p:to>
                                        <p:strVal val="visible"/>
                                      </p:to>
                                    </p:set>
                                    <p:anim calcmode="lin" valueType="num">
                                      <p:cBhvr>
                                        <p:cTn id="41" dur="500" fill="hold"/>
                                        <p:tgtEl>
                                          <p:spTgt spid="617"/>
                                        </p:tgtEl>
                                        <p:attrNameLst>
                                          <p:attrName>ppt_w</p:attrName>
                                        </p:attrNameLst>
                                      </p:cBhvr>
                                      <p:tavLst>
                                        <p:tav tm="0">
                                          <p:val>
                                            <p:fltVal val="0"/>
                                          </p:val>
                                        </p:tav>
                                        <p:tav tm="100000">
                                          <p:val>
                                            <p:strVal val="#ppt_w"/>
                                          </p:val>
                                        </p:tav>
                                      </p:tavLst>
                                    </p:anim>
                                    <p:anim calcmode="lin" valueType="num">
                                      <p:cBhvr>
                                        <p:cTn id="42" dur="500" fill="hold"/>
                                        <p:tgtEl>
                                          <p:spTgt spid="617"/>
                                        </p:tgtEl>
                                        <p:attrNameLst>
                                          <p:attrName>ppt_h</p:attrName>
                                        </p:attrNameLst>
                                      </p:cBhvr>
                                      <p:tavLst>
                                        <p:tav tm="0">
                                          <p:val>
                                            <p:fltVal val="0"/>
                                          </p:val>
                                        </p:tav>
                                        <p:tav tm="100000">
                                          <p:val>
                                            <p:strVal val="#ppt_h"/>
                                          </p:val>
                                        </p:tav>
                                      </p:tavLst>
                                    </p:anim>
                                    <p:anim calcmode="lin" valueType="num">
                                      <p:cBhvr>
                                        <p:cTn id="43" dur="500" fill="hold"/>
                                        <p:tgtEl>
                                          <p:spTgt spid="617"/>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6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6" fill="hold">
                                  <p:stCondLst>
                                    <p:cond delay="0"/>
                                  </p:stCondLst>
                                  <p:iterate type="el" backwards="0">
                                    <p:tmAbs val="0"/>
                                  </p:iterate>
                                  <p:childTnLst>
                                    <p:set>
                                      <p:cBhvr>
                                        <p:cTn id="48" fill="hold"/>
                                        <p:tgtEl>
                                          <p:spTgt spid="616">
                                            <p:bg/>
                                          </p:spTgt>
                                        </p:tgtEl>
                                        <p:attrNameLst>
                                          <p:attrName>style.visibility</p:attrName>
                                        </p:attrNameLst>
                                      </p:cBhvr>
                                      <p:to>
                                        <p:strVal val="visible"/>
                                      </p:to>
                                    </p:set>
                                    <p:anim calcmode="lin" valueType="num">
                                      <p:cBhvr>
                                        <p:cTn id="49" dur="500" fill="hold"/>
                                        <p:tgtEl>
                                          <p:spTgt spid="616">
                                            <p:bg/>
                                          </p:spTgt>
                                        </p:tgtEl>
                                        <p:attrNameLst>
                                          <p:attrName>ppt_x</p:attrName>
                                        </p:attrNameLst>
                                      </p:cBhvr>
                                      <p:tavLst>
                                        <p:tav tm="0">
                                          <p:val>
                                            <p:strVal val="#ppt_x"/>
                                          </p:val>
                                        </p:tav>
                                        <p:tav tm="100000">
                                          <p:val>
                                            <p:strVal val="#ppt_x"/>
                                          </p:val>
                                        </p:tav>
                                      </p:tavLst>
                                    </p:anim>
                                    <p:anim calcmode="lin" valueType="num">
                                      <p:cBhvr>
                                        <p:cTn id="50" dur="500" fill="hold"/>
                                        <p:tgtEl>
                                          <p:spTgt spid="616">
                                            <p:bg/>
                                          </p:spTgt>
                                        </p:tgtEl>
                                        <p:attrNameLst>
                                          <p:attrName>ppt_y</p:attrName>
                                        </p:attrNameLst>
                                      </p:cBhvr>
                                      <p:tavLst>
                                        <p:tav tm="0">
                                          <p:val>
                                            <p:strVal val="1+#ppt_h/2"/>
                                          </p:val>
                                        </p:tav>
                                        <p:tav tm="100000">
                                          <p:val>
                                            <p:strVal val="#ppt_y"/>
                                          </p:val>
                                        </p:tav>
                                      </p:tavLst>
                                    </p:anim>
                                  </p:childTnLst>
                                </p:cTn>
                              </p:par>
                              <p:par>
                                <p:cTn id="51" presetClass="entr" nodeType="withEffect" presetSubtype="4" presetID="2" grpId="6" fill="hold">
                                  <p:stCondLst>
                                    <p:cond delay="0"/>
                                  </p:stCondLst>
                                  <p:iterate type="el" backwards="0">
                                    <p:tmAbs val="0"/>
                                  </p:iterate>
                                  <p:childTnLst>
                                    <p:set>
                                      <p:cBhvr>
                                        <p:cTn id="52" fill="hold"/>
                                        <p:tgtEl>
                                          <p:spTgt spid="616">
                                            <p:txEl>
                                              <p:pRg st="0" end="0"/>
                                            </p:txEl>
                                          </p:spTgt>
                                        </p:tgtEl>
                                        <p:attrNameLst>
                                          <p:attrName>style.visibility</p:attrName>
                                        </p:attrNameLst>
                                      </p:cBhvr>
                                      <p:to>
                                        <p:strVal val="visible"/>
                                      </p:to>
                                    </p:set>
                                    <p:anim calcmode="lin" valueType="num">
                                      <p:cBhvr>
                                        <p:cTn id="53" dur="500" fill="hold"/>
                                        <p:tgtEl>
                                          <p:spTgt spid="616">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6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5" grpId="7" fill="hold">
                                  <p:stCondLst>
                                    <p:cond delay="0"/>
                                  </p:stCondLst>
                                  <p:iterate type="el" backwards="0">
                                    <p:tmAbs val="0"/>
                                  </p:iterate>
                                  <p:childTnLst>
                                    <p:set>
                                      <p:cBhvr>
                                        <p:cTn id="58" fill="hold"/>
                                        <p:tgtEl>
                                          <p:spTgt spid="619"/>
                                        </p:tgtEl>
                                        <p:attrNameLst>
                                          <p:attrName>style.visibility</p:attrName>
                                        </p:attrNameLst>
                                      </p:cBhvr>
                                      <p:to>
                                        <p:strVal val="visible"/>
                                      </p:to>
                                    </p:set>
                                    <p:anim calcmode="lin" valueType="num">
                                      <p:cBhvr>
                                        <p:cTn id="59" dur="500" fill="hold"/>
                                        <p:tgtEl>
                                          <p:spTgt spid="619"/>
                                        </p:tgtEl>
                                        <p:attrNameLst>
                                          <p:attrName>ppt_w</p:attrName>
                                        </p:attrNameLst>
                                      </p:cBhvr>
                                      <p:tavLst>
                                        <p:tav tm="0">
                                          <p:val>
                                            <p:fltVal val="0"/>
                                          </p:val>
                                        </p:tav>
                                        <p:tav tm="100000">
                                          <p:val>
                                            <p:strVal val="#ppt_w"/>
                                          </p:val>
                                        </p:tav>
                                      </p:tavLst>
                                    </p:anim>
                                    <p:anim calcmode="lin" valueType="num">
                                      <p:cBhvr>
                                        <p:cTn id="60" dur="500" fill="hold"/>
                                        <p:tgtEl>
                                          <p:spTgt spid="619"/>
                                        </p:tgtEl>
                                        <p:attrNameLst>
                                          <p:attrName>ppt_h</p:attrName>
                                        </p:attrNameLst>
                                      </p:cBhvr>
                                      <p:tavLst>
                                        <p:tav tm="0">
                                          <p:val>
                                            <p:fltVal val="0"/>
                                          </p:val>
                                        </p:tav>
                                        <p:tav tm="100000">
                                          <p:val>
                                            <p:strVal val="#ppt_h"/>
                                          </p:val>
                                        </p:tav>
                                      </p:tavLst>
                                    </p:anim>
                                    <p:anim calcmode="lin" valueType="num">
                                      <p:cBhvr>
                                        <p:cTn id="61" dur="500" fill="hold"/>
                                        <p:tgtEl>
                                          <p:spTgt spid="619"/>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6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4" presetID="2" grpId="8" fill="hold">
                                  <p:stCondLst>
                                    <p:cond delay="0"/>
                                  </p:stCondLst>
                                  <p:iterate type="el" backwards="0">
                                    <p:tmAbs val="0"/>
                                  </p:iterate>
                                  <p:childTnLst>
                                    <p:set>
                                      <p:cBhvr>
                                        <p:cTn id="66" fill="hold"/>
                                        <p:tgtEl>
                                          <p:spTgt spid="618">
                                            <p:bg/>
                                          </p:spTgt>
                                        </p:tgtEl>
                                        <p:attrNameLst>
                                          <p:attrName>style.visibility</p:attrName>
                                        </p:attrNameLst>
                                      </p:cBhvr>
                                      <p:to>
                                        <p:strVal val="visible"/>
                                      </p:to>
                                    </p:set>
                                    <p:anim calcmode="lin" valueType="num">
                                      <p:cBhvr>
                                        <p:cTn id="67" dur="500" fill="hold"/>
                                        <p:tgtEl>
                                          <p:spTgt spid="618">
                                            <p:bg/>
                                          </p:spTgt>
                                        </p:tgtEl>
                                        <p:attrNameLst>
                                          <p:attrName>ppt_x</p:attrName>
                                        </p:attrNameLst>
                                      </p:cBhvr>
                                      <p:tavLst>
                                        <p:tav tm="0">
                                          <p:val>
                                            <p:strVal val="#ppt_x"/>
                                          </p:val>
                                        </p:tav>
                                        <p:tav tm="100000">
                                          <p:val>
                                            <p:strVal val="#ppt_x"/>
                                          </p:val>
                                        </p:tav>
                                      </p:tavLst>
                                    </p:anim>
                                    <p:anim calcmode="lin" valueType="num">
                                      <p:cBhvr>
                                        <p:cTn id="68" dur="500" fill="hold"/>
                                        <p:tgtEl>
                                          <p:spTgt spid="618">
                                            <p:bg/>
                                          </p:spTgt>
                                        </p:tgtEl>
                                        <p:attrNameLst>
                                          <p:attrName>ppt_y</p:attrName>
                                        </p:attrNameLst>
                                      </p:cBhvr>
                                      <p:tavLst>
                                        <p:tav tm="0">
                                          <p:val>
                                            <p:strVal val="1+#ppt_h/2"/>
                                          </p:val>
                                        </p:tav>
                                        <p:tav tm="100000">
                                          <p:val>
                                            <p:strVal val="#ppt_y"/>
                                          </p:val>
                                        </p:tav>
                                      </p:tavLst>
                                    </p:anim>
                                  </p:childTnLst>
                                </p:cTn>
                              </p:par>
                              <p:par>
                                <p:cTn id="69" presetClass="entr" nodeType="withEffect" presetSubtype="4" presetID="2" grpId="8" fill="hold">
                                  <p:stCondLst>
                                    <p:cond delay="0"/>
                                  </p:stCondLst>
                                  <p:iterate type="el" backwards="0">
                                    <p:tmAbs val="0"/>
                                  </p:iterate>
                                  <p:childTnLst>
                                    <p:set>
                                      <p:cBhvr>
                                        <p:cTn id="70" fill="hold"/>
                                        <p:tgtEl>
                                          <p:spTgt spid="618">
                                            <p:txEl>
                                              <p:pRg st="0" end="0"/>
                                            </p:txEl>
                                          </p:spTgt>
                                        </p:tgtEl>
                                        <p:attrNameLst>
                                          <p:attrName>style.visibility</p:attrName>
                                        </p:attrNameLst>
                                      </p:cBhvr>
                                      <p:to>
                                        <p:strVal val="visible"/>
                                      </p:to>
                                    </p:set>
                                    <p:anim calcmode="lin" valueType="num">
                                      <p:cBhvr>
                                        <p:cTn id="71" dur="500" fill="hold"/>
                                        <p:tgtEl>
                                          <p:spTgt spid="618">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6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16" grpId="6"/>
      <p:bldP build="p" bldLvl="5" animBg="1" rev="0" advAuto="0" spid="612" grpId="4"/>
      <p:bldP build="whole" bldLvl="1" animBg="1" rev="0" advAuto="0" spid="613" grpId="2"/>
      <p:bldP build="whole" bldLvl="1" animBg="1" rev="0" advAuto="0" spid="614" grpId="1"/>
      <p:bldP build="whole" bldLvl="1" animBg="1" rev="0" advAuto="0" spid="617" grpId="5"/>
      <p:bldP build="whole" bldLvl="1" animBg="1" rev="0" advAuto="0" spid="615" grpId="3"/>
      <p:bldP build="p" bldLvl="5" animBg="1" rev="0" advAuto="0" spid="618" grpId="8"/>
      <p:bldP build="whole" bldLvl="1" animBg="1" rev="0" advAuto="0" spid="619" grpId="7"/>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1" name="TextBox 4"/>
          <p:cNvSpPr txBox="1"/>
          <p:nvPr/>
        </p:nvSpPr>
        <p:spPr>
          <a:xfrm>
            <a:off x="3122022" y="5154148"/>
            <a:ext cx="17088454" cy="146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sz="4800">
                <a:solidFill>
                  <a:srgbClr val="404040"/>
                </a:solidFill>
                <a:latin typeface="Calibri"/>
                <a:ea typeface="Calibri"/>
                <a:cs typeface="Calibri"/>
                <a:sym typeface="Calibri"/>
              </a:defRPr>
            </a:lvl1pPr>
          </a:lstStyle>
          <a:p>
            <a:pPr rtl="0">
              <a:defRPr/>
            </a:pPr>
            <a:r>
              <a:t>يجب على الجهة المانحة أن تعتمد على الجدول المرفق في المواصفة القياسية لتحديد نطاق العمل والمؤهلات التقنية للتدقيق.</a:t>
            </a:r>
          </a:p>
        </p:txBody>
      </p:sp>
      <p:sp>
        <p:nvSpPr>
          <p:cNvPr id="622" name="TextBox 4"/>
          <p:cNvSpPr txBox="1"/>
          <p:nvPr/>
        </p:nvSpPr>
        <p:spPr>
          <a:xfrm>
            <a:off x="2876159" y="7340497"/>
            <a:ext cx="17088455" cy="716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404040"/>
                </a:solidFill>
                <a:latin typeface="Calibri"/>
                <a:ea typeface="Calibri"/>
                <a:cs typeface="Calibri"/>
                <a:sym typeface="Calibri"/>
              </a:defRPr>
            </a:pPr>
            <a:r>
              <a:t>في الجدول تم الاعتماد على وجود دراسة</a:t>
            </a:r>
            <a:r>
              <a:t>HACCP  </a:t>
            </a:r>
            <a:r>
              <a:t>واحدة فقط.</a:t>
            </a:r>
          </a:p>
        </p:txBody>
      </p:sp>
      <p:sp>
        <p:nvSpPr>
          <p:cNvPr id="623" name="TextBox 4"/>
          <p:cNvSpPr txBox="1"/>
          <p:nvPr/>
        </p:nvSpPr>
        <p:spPr>
          <a:xfrm>
            <a:off x="4788987" y="9528418"/>
            <a:ext cx="15357082" cy="3713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b="1" sz="4800">
                <a:solidFill>
                  <a:srgbClr val="404040"/>
                </a:solidFill>
                <a:latin typeface="Calibri"/>
                <a:ea typeface="Calibri"/>
                <a:cs typeface="Calibri"/>
                <a:sym typeface="Calibri"/>
              </a:defRPr>
            </a:pPr>
            <a:r>
              <a:t>يتم احتساب زمن التدقيق لعملية المراقبة ثلث الزمن الأساسي للتدقيق في الشهادة وكحد أدنى نصف يوم تدقيق، وأن يتم احتساب زمن التدقيق لعملية التجديد ثلثي الزمن الأساسي للتدقيق وكحد أدنى نصف يوم.</a:t>
            </a:r>
          </a:p>
          <a:p>
            <a:pPr algn="r" rtl="0">
              <a:defRPr b="1" sz="4800">
                <a:solidFill>
                  <a:srgbClr val="404040"/>
                </a:solidFill>
                <a:latin typeface="Calibri"/>
                <a:ea typeface="Calibri"/>
                <a:cs typeface="Calibri"/>
                <a:sym typeface="Calibri"/>
              </a:defRPr>
            </a:pPr>
            <a:r>
              <a:t>في حال عدم توفر نظام إدارة معتمد يجب إضافة زمن إضافي للتدقيق.</a:t>
            </a:r>
          </a:p>
        </p:txBody>
      </p:sp>
      <p:sp>
        <p:nvSpPr>
          <p:cNvPr id="624" name="TextBox 14"/>
          <p:cNvSpPr txBox="1"/>
          <p:nvPr/>
        </p:nvSpPr>
        <p:spPr>
          <a:xfrm>
            <a:off x="8500071" y="1332725"/>
            <a:ext cx="10693219"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كيفية حساب زمن التدقيق</a:t>
            </a:r>
          </a:p>
        </p:txBody>
      </p:sp>
      <p:pic>
        <p:nvPicPr>
          <p:cNvPr id="625" name="رسم 2" descr="رسم 2"/>
          <p:cNvPicPr>
            <a:picLocks noChangeAspect="1"/>
          </p:cNvPicPr>
          <p:nvPr/>
        </p:nvPicPr>
        <p:blipFill>
          <a:blip r:embed="rId3">
            <a:extLst/>
          </a:blip>
          <a:stretch>
            <a:fillRect/>
          </a:stretch>
        </p:blipFill>
        <p:spPr>
          <a:xfrm>
            <a:off x="20502213" y="4701878"/>
            <a:ext cx="1652393" cy="1652393"/>
          </a:xfrm>
          <a:prstGeom prst="rect">
            <a:avLst/>
          </a:prstGeom>
          <a:ln w="12700">
            <a:miter lim="400000"/>
          </a:ln>
        </p:spPr>
      </p:pic>
      <p:pic>
        <p:nvPicPr>
          <p:cNvPr id="626" name="رسم 11" descr="رسم 11"/>
          <p:cNvPicPr>
            <a:picLocks noChangeAspect="1"/>
          </p:cNvPicPr>
          <p:nvPr/>
        </p:nvPicPr>
        <p:blipFill>
          <a:blip r:embed="rId4">
            <a:extLst/>
          </a:blip>
          <a:stretch>
            <a:fillRect/>
          </a:stretch>
        </p:blipFill>
        <p:spPr>
          <a:xfrm>
            <a:off x="20502213" y="6873984"/>
            <a:ext cx="1652393" cy="1674787"/>
          </a:xfrm>
          <a:prstGeom prst="rect">
            <a:avLst/>
          </a:prstGeom>
          <a:ln w="12700">
            <a:miter lim="400000"/>
          </a:ln>
        </p:spPr>
      </p:pic>
      <p:pic>
        <p:nvPicPr>
          <p:cNvPr id="627" name="رسم 16" descr="رسم 16"/>
          <p:cNvPicPr>
            <a:picLocks noChangeAspect="1"/>
          </p:cNvPicPr>
          <p:nvPr/>
        </p:nvPicPr>
        <p:blipFill>
          <a:blip r:embed="rId5">
            <a:extLst/>
          </a:blip>
          <a:stretch>
            <a:fillRect/>
          </a:stretch>
        </p:blipFill>
        <p:spPr>
          <a:xfrm>
            <a:off x="20502213" y="9106584"/>
            <a:ext cx="1652393" cy="165239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624"/>
                                        </p:tgtEl>
                                        <p:attrNameLst>
                                          <p:attrName>style.visibility</p:attrName>
                                        </p:attrNameLst>
                                      </p:cBhvr>
                                      <p:to>
                                        <p:strVal val="visible"/>
                                      </p:to>
                                    </p:set>
                                    <p:anim calcmode="lin" valueType="num">
                                      <p:cBhvr>
                                        <p:cTn id="7" dur="1000" fill="hold"/>
                                        <p:tgtEl>
                                          <p:spTgt spid="624"/>
                                        </p:tgtEl>
                                        <p:attrNameLst>
                                          <p:attrName>ppt_w</p:attrName>
                                        </p:attrNameLst>
                                      </p:cBhvr>
                                      <p:tavLst>
                                        <p:tav tm="0">
                                          <p:val>
                                            <p:fltVal val="0"/>
                                          </p:val>
                                        </p:tav>
                                        <p:tav tm="100000">
                                          <p:val>
                                            <p:strVal val="#ppt_w"/>
                                          </p:val>
                                        </p:tav>
                                      </p:tavLst>
                                    </p:anim>
                                    <p:anim calcmode="lin" valueType="num">
                                      <p:cBhvr>
                                        <p:cTn id="8" dur="1000" fill="hold"/>
                                        <p:tgtEl>
                                          <p:spTgt spid="624"/>
                                        </p:tgtEl>
                                        <p:attrNameLst>
                                          <p:attrName>ppt_h</p:attrName>
                                        </p:attrNameLst>
                                      </p:cBhvr>
                                      <p:tavLst>
                                        <p:tav tm="0">
                                          <p:val>
                                            <p:fltVal val="0"/>
                                          </p:val>
                                        </p:tav>
                                        <p:tav tm="100000">
                                          <p:val>
                                            <p:strVal val="#ppt_h"/>
                                          </p:val>
                                        </p:tav>
                                      </p:tavLst>
                                    </p:anim>
                                    <p:anim calcmode="lin" valueType="num">
                                      <p:cBhvr>
                                        <p:cTn id="9" dur="1000" fill="hold"/>
                                        <p:tgtEl>
                                          <p:spTgt spid="6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625"/>
                                        </p:tgtEl>
                                        <p:attrNameLst>
                                          <p:attrName>style.visibility</p:attrName>
                                        </p:attrNameLst>
                                      </p:cBhvr>
                                      <p:to>
                                        <p:strVal val="visible"/>
                                      </p:to>
                                    </p:set>
                                    <p:anim calcmode="lin" valueType="num">
                                      <p:cBhvr>
                                        <p:cTn id="15" dur="1000" fill="hold"/>
                                        <p:tgtEl>
                                          <p:spTgt spid="625"/>
                                        </p:tgtEl>
                                        <p:attrNameLst>
                                          <p:attrName>ppt_w</p:attrName>
                                        </p:attrNameLst>
                                      </p:cBhvr>
                                      <p:tavLst>
                                        <p:tav tm="0">
                                          <p:val>
                                            <p:fltVal val="0"/>
                                          </p:val>
                                        </p:tav>
                                        <p:tav tm="100000">
                                          <p:val>
                                            <p:strVal val="#ppt_w"/>
                                          </p:val>
                                        </p:tav>
                                      </p:tavLst>
                                    </p:anim>
                                    <p:anim calcmode="lin" valueType="num">
                                      <p:cBhvr>
                                        <p:cTn id="16" dur="1000" fill="hold"/>
                                        <p:tgtEl>
                                          <p:spTgt spid="62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6" presetID="23" grpId="3" fill="hold">
                                  <p:stCondLst>
                                    <p:cond delay="0"/>
                                  </p:stCondLst>
                                  <p:iterate type="el" backwards="0">
                                    <p:tmAbs val="0"/>
                                  </p:iterate>
                                  <p:childTnLst>
                                    <p:set>
                                      <p:cBhvr>
                                        <p:cTn id="20" fill="hold"/>
                                        <p:tgtEl>
                                          <p:spTgt spid="621"/>
                                        </p:tgtEl>
                                        <p:attrNameLst>
                                          <p:attrName>style.visibility</p:attrName>
                                        </p:attrNameLst>
                                      </p:cBhvr>
                                      <p:to>
                                        <p:strVal val="visible"/>
                                      </p:to>
                                    </p:set>
                                    <p:anim calcmode="lin" valueType="num">
                                      <p:cBhvr>
                                        <p:cTn id="21" dur="500" fill="hold"/>
                                        <p:tgtEl>
                                          <p:spTgt spid="621"/>
                                        </p:tgtEl>
                                        <p:attrNameLst>
                                          <p:attrName>ppt_w</p:attrName>
                                        </p:attrNameLst>
                                      </p:cBhvr>
                                      <p:tavLst>
                                        <p:tav tm="0">
                                          <p:val>
                                            <p:fltVal val="0"/>
                                          </p:val>
                                        </p:tav>
                                        <p:tav tm="100000">
                                          <p:val>
                                            <p:strVal val="#ppt_w"/>
                                          </p:val>
                                        </p:tav>
                                      </p:tavLst>
                                    </p:anim>
                                    <p:anim calcmode="lin" valueType="num">
                                      <p:cBhvr>
                                        <p:cTn id="22" dur="500" fill="hold"/>
                                        <p:tgtEl>
                                          <p:spTgt spid="62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23" grpId="4" fill="hold">
                                  <p:stCondLst>
                                    <p:cond delay="0"/>
                                  </p:stCondLst>
                                  <p:iterate type="el" backwards="0">
                                    <p:tmAbs val="0"/>
                                  </p:iterate>
                                  <p:childTnLst>
                                    <p:set>
                                      <p:cBhvr>
                                        <p:cTn id="26" fill="hold"/>
                                        <p:tgtEl>
                                          <p:spTgt spid="626"/>
                                        </p:tgtEl>
                                        <p:attrNameLst>
                                          <p:attrName>style.visibility</p:attrName>
                                        </p:attrNameLst>
                                      </p:cBhvr>
                                      <p:to>
                                        <p:strVal val="visible"/>
                                      </p:to>
                                    </p:set>
                                    <p:anim calcmode="lin" valueType="num">
                                      <p:cBhvr>
                                        <p:cTn id="27" dur="1000" fill="hold"/>
                                        <p:tgtEl>
                                          <p:spTgt spid="626"/>
                                        </p:tgtEl>
                                        <p:attrNameLst>
                                          <p:attrName>ppt_w</p:attrName>
                                        </p:attrNameLst>
                                      </p:cBhvr>
                                      <p:tavLst>
                                        <p:tav tm="0">
                                          <p:val>
                                            <p:fltVal val="0"/>
                                          </p:val>
                                        </p:tav>
                                        <p:tav tm="100000">
                                          <p:val>
                                            <p:strVal val="#ppt_w"/>
                                          </p:val>
                                        </p:tav>
                                      </p:tavLst>
                                    </p:anim>
                                    <p:anim calcmode="lin" valueType="num">
                                      <p:cBhvr>
                                        <p:cTn id="28" dur="1000" fill="hold"/>
                                        <p:tgtEl>
                                          <p:spTgt spid="62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5" fill="hold">
                                  <p:stCondLst>
                                    <p:cond delay="0"/>
                                  </p:stCondLst>
                                  <p:iterate type="el" backwards="0">
                                    <p:tmAbs val="0"/>
                                  </p:iterate>
                                  <p:childTnLst>
                                    <p:set>
                                      <p:cBhvr>
                                        <p:cTn id="32" fill="hold"/>
                                        <p:tgtEl>
                                          <p:spTgt spid="622"/>
                                        </p:tgtEl>
                                        <p:attrNameLst>
                                          <p:attrName>style.visibility</p:attrName>
                                        </p:attrNameLst>
                                      </p:cBhvr>
                                      <p:to>
                                        <p:strVal val="visible"/>
                                      </p:to>
                                    </p:set>
                                    <p:anim calcmode="lin" valueType="num">
                                      <p:cBhvr>
                                        <p:cTn id="33" dur="500" fill="hold"/>
                                        <p:tgtEl>
                                          <p:spTgt spid="622"/>
                                        </p:tgtEl>
                                        <p:attrNameLst>
                                          <p:attrName>ppt_w</p:attrName>
                                        </p:attrNameLst>
                                      </p:cBhvr>
                                      <p:tavLst>
                                        <p:tav tm="0">
                                          <p:val>
                                            <p:fltVal val="0"/>
                                          </p:val>
                                        </p:tav>
                                        <p:tav tm="100000">
                                          <p:val>
                                            <p:strVal val="#ppt_w"/>
                                          </p:val>
                                        </p:tav>
                                      </p:tavLst>
                                    </p:anim>
                                    <p:anim calcmode="lin" valueType="num">
                                      <p:cBhvr>
                                        <p:cTn id="34" dur="500" fill="hold"/>
                                        <p:tgtEl>
                                          <p:spTgt spid="62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6" presetID="23" grpId="6" fill="hold">
                                  <p:stCondLst>
                                    <p:cond delay="0"/>
                                  </p:stCondLst>
                                  <p:iterate type="el" backwards="0">
                                    <p:tmAbs val="0"/>
                                  </p:iterate>
                                  <p:childTnLst>
                                    <p:set>
                                      <p:cBhvr>
                                        <p:cTn id="38" fill="hold"/>
                                        <p:tgtEl>
                                          <p:spTgt spid="627"/>
                                        </p:tgtEl>
                                        <p:attrNameLst>
                                          <p:attrName>style.visibility</p:attrName>
                                        </p:attrNameLst>
                                      </p:cBhvr>
                                      <p:to>
                                        <p:strVal val="visible"/>
                                      </p:to>
                                    </p:set>
                                    <p:anim calcmode="lin" valueType="num">
                                      <p:cBhvr>
                                        <p:cTn id="39" dur="1000" fill="hold"/>
                                        <p:tgtEl>
                                          <p:spTgt spid="627"/>
                                        </p:tgtEl>
                                        <p:attrNameLst>
                                          <p:attrName>ppt_w</p:attrName>
                                        </p:attrNameLst>
                                      </p:cBhvr>
                                      <p:tavLst>
                                        <p:tav tm="0">
                                          <p:val>
                                            <p:fltVal val="0"/>
                                          </p:val>
                                        </p:tav>
                                        <p:tav tm="100000">
                                          <p:val>
                                            <p:strVal val="#ppt_w"/>
                                          </p:val>
                                        </p:tav>
                                      </p:tavLst>
                                    </p:anim>
                                    <p:anim calcmode="lin" valueType="num">
                                      <p:cBhvr>
                                        <p:cTn id="40" dur="1000" fill="hold"/>
                                        <p:tgtEl>
                                          <p:spTgt spid="627"/>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6" presetID="23" grpId="7" fill="hold">
                                  <p:stCondLst>
                                    <p:cond delay="0"/>
                                  </p:stCondLst>
                                  <p:iterate type="el" backwards="0">
                                    <p:tmAbs val="0"/>
                                  </p:iterate>
                                  <p:childTnLst>
                                    <p:set>
                                      <p:cBhvr>
                                        <p:cTn id="44" fill="hold"/>
                                        <p:tgtEl>
                                          <p:spTgt spid="623"/>
                                        </p:tgtEl>
                                        <p:attrNameLst>
                                          <p:attrName>style.visibility</p:attrName>
                                        </p:attrNameLst>
                                      </p:cBhvr>
                                      <p:to>
                                        <p:strVal val="visible"/>
                                      </p:to>
                                    </p:set>
                                    <p:anim calcmode="lin" valueType="num">
                                      <p:cBhvr>
                                        <p:cTn id="45" dur="500" fill="hold"/>
                                        <p:tgtEl>
                                          <p:spTgt spid="623"/>
                                        </p:tgtEl>
                                        <p:attrNameLst>
                                          <p:attrName>ppt_w</p:attrName>
                                        </p:attrNameLst>
                                      </p:cBhvr>
                                      <p:tavLst>
                                        <p:tav tm="0">
                                          <p:val>
                                            <p:fltVal val="0"/>
                                          </p:val>
                                        </p:tav>
                                        <p:tav tm="100000">
                                          <p:val>
                                            <p:strVal val="#ppt_w"/>
                                          </p:val>
                                        </p:tav>
                                      </p:tavLst>
                                    </p:anim>
                                    <p:anim calcmode="lin" valueType="num">
                                      <p:cBhvr>
                                        <p:cTn id="46" dur="500" fill="hold"/>
                                        <p:tgtEl>
                                          <p:spTgt spid="6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1" grpId="3"/>
      <p:bldP build="whole" bldLvl="1" animBg="1" rev="0" advAuto="0" spid="624" grpId="1"/>
      <p:bldP build="whole" bldLvl="1" animBg="1" rev="0" advAuto="0" spid="627" grpId="6"/>
      <p:bldP build="whole" bldLvl="1" animBg="1" rev="0" advAuto="0" spid="625" grpId="2"/>
      <p:bldP build="whole" bldLvl="1" animBg="1" rev="0" advAuto="0" spid="622" grpId="5"/>
      <p:bldP build="whole" bldLvl="1" animBg="1" rev="0" advAuto="0" spid="623" grpId="7"/>
      <p:bldP build="whole" bldLvl="1" animBg="1" rev="0" advAuto="0" spid="626" grpId="4"/>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9" name="TextBox 4"/>
          <p:cNvSpPr txBox="1"/>
          <p:nvPr/>
        </p:nvSpPr>
        <p:spPr>
          <a:xfrm>
            <a:off x="3647773" y="4906231"/>
            <a:ext cx="17088454" cy="11928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rtl="0">
              <a:defRPr sz="7400">
                <a:ln w="6600" cap="flat">
                  <a:solidFill>
                    <a:srgbClr val="ED7D31"/>
                  </a:solidFill>
                  <a:prstDash val="solid"/>
                  <a:round/>
                </a:ln>
                <a:effectLst>
                  <a:outerShdw sx="100000" sy="100000" kx="0" ky="0" algn="b" rotWithShape="0" blurRad="0" dist="38100" dir="2700000">
                    <a:srgbClr val="ED7D31"/>
                  </a:outerShdw>
                </a:effectLst>
              </a:defRPr>
            </a:lvl1pPr>
          </a:lstStyle>
          <a:p>
            <a:pPr/>
            <a:r>
              <a:t>Ta = B + H + (PV + FTE)*CC</a:t>
            </a:r>
          </a:p>
        </p:txBody>
      </p:sp>
      <p:sp>
        <p:nvSpPr>
          <p:cNvPr id="630" name="TextBox 4"/>
          <p:cNvSpPr txBox="1"/>
          <p:nvPr/>
        </p:nvSpPr>
        <p:spPr>
          <a:xfrm>
            <a:off x="3647773" y="7316805"/>
            <a:ext cx="17088454" cy="5590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defRPr b="1" sz="4000">
                <a:solidFill>
                  <a:srgbClr val="404040"/>
                </a:solidFill>
                <a:latin typeface="Calibri"/>
                <a:ea typeface="Calibri"/>
                <a:cs typeface="Calibri"/>
                <a:sym typeface="Calibri"/>
              </a:defRPr>
            </a:pPr>
            <a:r>
              <a:t>حيث أن:</a:t>
            </a:r>
          </a:p>
          <a:p>
            <a:pPr rtl="0">
              <a:defRPr b="1" sz="4000">
                <a:solidFill>
                  <a:srgbClr val="404040"/>
                </a:solidFill>
                <a:latin typeface="Calibri"/>
                <a:ea typeface="Calibri"/>
                <a:cs typeface="Calibri"/>
                <a:sym typeface="Calibri"/>
              </a:defRPr>
            </a:pPr>
            <a:r>
              <a:t>= </a:t>
            </a:r>
            <a:r>
              <a:t>B  </a:t>
            </a:r>
            <a:r>
              <a:t>زمن التدقيق الأساسي في الموقع</a:t>
            </a:r>
          </a:p>
          <a:p>
            <a:pPr rtl="0">
              <a:defRPr b="1" sz="4000">
                <a:solidFill>
                  <a:srgbClr val="404040"/>
                </a:solidFill>
                <a:latin typeface="Calibri"/>
                <a:ea typeface="Calibri"/>
                <a:cs typeface="Calibri"/>
                <a:sym typeface="Calibri"/>
              </a:defRPr>
            </a:pPr>
            <a:r>
              <a:t>= </a:t>
            </a:r>
            <a:r>
              <a:t>H  </a:t>
            </a:r>
            <a:r>
              <a:t>أيام التدقيق لكل دراسة </a:t>
            </a:r>
            <a:r>
              <a:t>HACCP </a:t>
            </a:r>
            <a:r>
              <a:t>إضافية</a:t>
            </a:r>
          </a:p>
          <a:p>
            <a:pPr rtl="0">
              <a:defRPr b="1" sz="4000">
                <a:solidFill>
                  <a:srgbClr val="404040"/>
                </a:solidFill>
                <a:latin typeface="Calibri"/>
                <a:ea typeface="Calibri"/>
                <a:cs typeface="Calibri"/>
                <a:sym typeface="Calibri"/>
              </a:defRPr>
            </a:pPr>
            <a:r>
              <a:t>=  </a:t>
            </a:r>
            <a:r>
              <a:t>PV </a:t>
            </a:r>
            <a:r>
              <a:t>أيام التدقيق لتنوع المنتج (فقط للمنتجات)</a:t>
            </a:r>
          </a:p>
          <a:p>
            <a:pPr rtl="0">
              <a:defRPr b="1" sz="4000">
                <a:solidFill>
                  <a:srgbClr val="404040"/>
                </a:solidFill>
                <a:latin typeface="Calibri"/>
                <a:ea typeface="Calibri"/>
                <a:cs typeface="Calibri"/>
                <a:sym typeface="Calibri"/>
              </a:defRPr>
            </a:pPr>
            <a:r>
              <a:t>=  </a:t>
            </a:r>
            <a:r>
              <a:t>FTE </a:t>
            </a:r>
            <a:r>
              <a:t>أيام التدقيق بالنسبة لعدد الموظفين</a:t>
            </a:r>
          </a:p>
          <a:p>
            <a:pPr rtl="0">
              <a:defRPr b="1" sz="4000">
                <a:solidFill>
                  <a:srgbClr val="404040"/>
                </a:solidFill>
                <a:latin typeface="Calibri"/>
                <a:ea typeface="Calibri"/>
                <a:cs typeface="Calibri"/>
                <a:sym typeface="Calibri"/>
              </a:defRPr>
            </a:pPr>
            <a:r>
              <a:t>= </a:t>
            </a:r>
            <a:r>
              <a:t>CC  </a:t>
            </a:r>
            <a:r>
              <a:t>الرقم المضروب فيه لدرجة العمليات أو الإنتاج</a:t>
            </a:r>
          </a:p>
          <a:p>
            <a:pPr rtl="0">
              <a:defRPr b="1" sz="4000">
                <a:solidFill>
                  <a:srgbClr val="404040"/>
                </a:solidFill>
                <a:latin typeface="Calibri"/>
                <a:ea typeface="Calibri"/>
                <a:cs typeface="Calibri"/>
                <a:sym typeface="Calibri"/>
              </a:defRPr>
            </a:pPr>
          </a:p>
          <a:p>
            <a:pPr rtl="0">
              <a:defRPr b="1" sz="4000">
                <a:solidFill>
                  <a:srgbClr val="404040"/>
                </a:solidFill>
                <a:latin typeface="Calibri"/>
                <a:ea typeface="Calibri"/>
                <a:cs typeface="Calibri"/>
                <a:sym typeface="Calibri"/>
              </a:defRPr>
            </a:pPr>
            <a:r>
              <a:t>حساب زمن التدقيق لكل موقع إضافي:</a:t>
            </a:r>
          </a:p>
          <a:p>
            <a:pPr rtl="0">
              <a:defRPr b="1" sz="4000">
                <a:solidFill>
                  <a:srgbClr val="404040"/>
                </a:solidFill>
                <a:latin typeface="Calibri"/>
                <a:ea typeface="Calibri"/>
                <a:cs typeface="Calibri"/>
                <a:sym typeface="Calibri"/>
              </a:defRPr>
            </a:pPr>
            <a:r>
              <a:t>Tasv = Ta * 50/100</a:t>
            </a:r>
          </a:p>
        </p:txBody>
      </p:sp>
      <p:sp>
        <p:nvSpPr>
          <p:cNvPr id="631" name="TextBox 14"/>
          <p:cNvSpPr txBox="1"/>
          <p:nvPr/>
        </p:nvSpPr>
        <p:spPr>
          <a:xfrm>
            <a:off x="13610120" y="2394817"/>
            <a:ext cx="10693220" cy="912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معادلة حساب زمن التدقيق</a:t>
            </a:r>
          </a:p>
        </p:txBody>
      </p:sp>
      <p:pic>
        <p:nvPicPr>
          <p:cNvPr id="632" name="رسم 2" descr="رسم 2"/>
          <p:cNvPicPr>
            <a:picLocks noChangeAspect="1"/>
          </p:cNvPicPr>
          <p:nvPr/>
        </p:nvPicPr>
        <p:blipFill>
          <a:blip r:embed="rId3">
            <a:extLst/>
          </a:blip>
          <a:stretch>
            <a:fillRect/>
          </a:stretch>
        </p:blipFill>
        <p:spPr>
          <a:xfrm>
            <a:off x="18994330" y="4802135"/>
            <a:ext cx="1652393" cy="1652393"/>
          </a:xfrm>
          <a:prstGeom prst="rect">
            <a:avLst/>
          </a:prstGeom>
          <a:ln w="12700">
            <a:miter lim="400000"/>
          </a:ln>
        </p:spPr>
      </p:pic>
      <p:pic>
        <p:nvPicPr>
          <p:cNvPr id="633" name="رسم 11" descr="رسم 11"/>
          <p:cNvPicPr>
            <a:picLocks noChangeAspect="1"/>
          </p:cNvPicPr>
          <p:nvPr/>
        </p:nvPicPr>
        <p:blipFill>
          <a:blip r:embed="rId4">
            <a:extLst/>
          </a:blip>
          <a:stretch>
            <a:fillRect/>
          </a:stretch>
        </p:blipFill>
        <p:spPr>
          <a:xfrm>
            <a:off x="18994330" y="9118158"/>
            <a:ext cx="1652393" cy="1652393"/>
          </a:xfrm>
          <a:prstGeom prst="rect">
            <a:avLst/>
          </a:prstGeom>
          <a:ln w="12700">
            <a:miter lim="400000"/>
          </a:ln>
        </p:spPr>
      </p:pic>
      <p:sp>
        <p:nvSpPr>
          <p:cNvPr id="634" name="Teardrop 15"/>
          <p:cNvSpPr/>
          <p:nvPr/>
        </p:nvSpPr>
        <p:spPr>
          <a:xfrm rot="8100000">
            <a:off x="12773330" y="1250441"/>
            <a:ext cx="1831945" cy="1831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0AF5E"/>
          </a:solidFill>
          <a:ln w="63500">
            <a:solidFill>
              <a:srgbClr val="FFFFFF"/>
            </a:solidFill>
            <a:miter/>
          </a:ln>
        </p:spPr>
        <p:txBody>
          <a:bodyPr lIns="50800" tIns="50800" rIns="50800" bIns="50800" anchor="ctr"/>
          <a:lstStyle/>
          <a:p>
            <a:pPr defTabSz="825500" rtl="0">
              <a:defRPr sz="4800">
                <a:solidFill>
                  <a:srgbClr val="C55A11"/>
                </a:solidFill>
                <a:latin typeface="Helvetica Neue Medium"/>
                <a:ea typeface="Helvetica Neue Medium"/>
                <a:cs typeface="Helvetica Neue Medium"/>
                <a:sym typeface="Helvetica Neue Medium"/>
              </a:defRPr>
            </a:pPr>
          </a:p>
        </p:txBody>
      </p:sp>
      <p:pic>
        <p:nvPicPr>
          <p:cNvPr id="635" name="Graphic 3" descr="Graphic 3"/>
          <p:cNvPicPr>
            <a:picLocks noChangeAspect="1"/>
          </p:cNvPicPr>
          <p:nvPr/>
        </p:nvPicPr>
        <p:blipFill>
          <a:blip r:embed="rId5">
            <a:extLst/>
          </a:blip>
          <a:stretch>
            <a:fillRect/>
          </a:stretch>
        </p:blipFill>
        <p:spPr>
          <a:xfrm>
            <a:off x="13157205" y="1743998"/>
            <a:ext cx="1064193" cy="106419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631"/>
                                        </p:tgtEl>
                                        <p:attrNameLst>
                                          <p:attrName>style.visibility</p:attrName>
                                        </p:attrNameLst>
                                      </p:cBhvr>
                                      <p:to>
                                        <p:strVal val="visible"/>
                                      </p:to>
                                    </p:set>
                                    <p:anim calcmode="lin" valueType="num">
                                      <p:cBhvr>
                                        <p:cTn id="7" dur="1000" fill="hold"/>
                                        <p:tgtEl>
                                          <p:spTgt spid="631"/>
                                        </p:tgtEl>
                                        <p:attrNameLst>
                                          <p:attrName>ppt_w</p:attrName>
                                        </p:attrNameLst>
                                      </p:cBhvr>
                                      <p:tavLst>
                                        <p:tav tm="0">
                                          <p:val>
                                            <p:fltVal val="0"/>
                                          </p:val>
                                        </p:tav>
                                        <p:tav tm="100000">
                                          <p:val>
                                            <p:strVal val="#ppt_w"/>
                                          </p:val>
                                        </p:tav>
                                      </p:tavLst>
                                    </p:anim>
                                    <p:anim calcmode="lin" valueType="num">
                                      <p:cBhvr>
                                        <p:cTn id="8" dur="1000" fill="hold"/>
                                        <p:tgtEl>
                                          <p:spTgt spid="631"/>
                                        </p:tgtEl>
                                        <p:attrNameLst>
                                          <p:attrName>ppt_h</p:attrName>
                                        </p:attrNameLst>
                                      </p:cBhvr>
                                      <p:tavLst>
                                        <p:tav tm="0">
                                          <p:val>
                                            <p:fltVal val="0"/>
                                          </p:val>
                                        </p:tav>
                                        <p:tav tm="100000">
                                          <p:val>
                                            <p:strVal val="#ppt_h"/>
                                          </p:val>
                                        </p:tav>
                                      </p:tavLst>
                                    </p:anim>
                                    <p:anim calcmode="lin" valueType="num">
                                      <p:cBhvr>
                                        <p:cTn id="9" dur="1000" fill="hold"/>
                                        <p:tgtEl>
                                          <p:spTgt spid="6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632"/>
                                        </p:tgtEl>
                                        <p:attrNameLst>
                                          <p:attrName>style.visibility</p:attrName>
                                        </p:attrNameLst>
                                      </p:cBhvr>
                                      <p:to>
                                        <p:strVal val="visible"/>
                                      </p:to>
                                    </p:set>
                                    <p:anim calcmode="lin" valueType="num">
                                      <p:cBhvr>
                                        <p:cTn id="15" dur="1000" fill="hold"/>
                                        <p:tgtEl>
                                          <p:spTgt spid="632"/>
                                        </p:tgtEl>
                                        <p:attrNameLst>
                                          <p:attrName>ppt_w</p:attrName>
                                        </p:attrNameLst>
                                      </p:cBhvr>
                                      <p:tavLst>
                                        <p:tav tm="0">
                                          <p:val>
                                            <p:fltVal val="0"/>
                                          </p:val>
                                        </p:tav>
                                        <p:tav tm="100000">
                                          <p:val>
                                            <p:strVal val="#ppt_w"/>
                                          </p:val>
                                        </p:tav>
                                      </p:tavLst>
                                    </p:anim>
                                    <p:anim calcmode="lin" valueType="num">
                                      <p:cBhvr>
                                        <p:cTn id="16" dur="1000" fill="hold"/>
                                        <p:tgtEl>
                                          <p:spTgt spid="63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6" presetID="23" grpId="3" fill="hold">
                                  <p:stCondLst>
                                    <p:cond delay="0"/>
                                  </p:stCondLst>
                                  <p:iterate type="el" backwards="0">
                                    <p:tmAbs val="0"/>
                                  </p:iterate>
                                  <p:childTnLst>
                                    <p:set>
                                      <p:cBhvr>
                                        <p:cTn id="20" fill="hold"/>
                                        <p:tgtEl>
                                          <p:spTgt spid="629"/>
                                        </p:tgtEl>
                                        <p:attrNameLst>
                                          <p:attrName>style.visibility</p:attrName>
                                        </p:attrNameLst>
                                      </p:cBhvr>
                                      <p:to>
                                        <p:strVal val="visible"/>
                                      </p:to>
                                    </p:set>
                                    <p:anim calcmode="lin" valueType="num">
                                      <p:cBhvr>
                                        <p:cTn id="21" dur="500" fill="hold"/>
                                        <p:tgtEl>
                                          <p:spTgt spid="629"/>
                                        </p:tgtEl>
                                        <p:attrNameLst>
                                          <p:attrName>ppt_w</p:attrName>
                                        </p:attrNameLst>
                                      </p:cBhvr>
                                      <p:tavLst>
                                        <p:tav tm="0">
                                          <p:val>
                                            <p:fltVal val="0"/>
                                          </p:val>
                                        </p:tav>
                                        <p:tav tm="100000">
                                          <p:val>
                                            <p:strVal val="#ppt_w"/>
                                          </p:val>
                                        </p:tav>
                                      </p:tavLst>
                                    </p:anim>
                                    <p:anim calcmode="lin" valueType="num">
                                      <p:cBhvr>
                                        <p:cTn id="22" dur="500" fill="hold"/>
                                        <p:tgtEl>
                                          <p:spTgt spid="62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23" grpId="4" fill="hold">
                                  <p:stCondLst>
                                    <p:cond delay="0"/>
                                  </p:stCondLst>
                                  <p:iterate type="el" backwards="0">
                                    <p:tmAbs val="0"/>
                                  </p:iterate>
                                  <p:childTnLst>
                                    <p:set>
                                      <p:cBhvr>
                                        <p:cTn id="26" fill="hold"/>
                                        <p:tgtEl>
                                          <p:spTgt spid="633"/>
                                        </p:tgtEl>
                                        <p:attrNameLst>
                                          <p:attrName>style.visibility</p:attrName>
                                        </p:attrNameLst>
                                      </p:cBhvr>
                                      <p:to>
                                        <p:strVal val="visible"/>
                                      </p:to>
                                    </p:set>
                                    <p:anim calcmode="lin" valueType="num">
                                      <p:cBhvr>
                                        <p:cTn id="27" dur="1000" fill="hold"/>
                                        <p:tgtEl>
                                          <p:spTgt spid="633"/>
                                        </p:tgtEl>
                                        <p:attrNameLst>
                                          <p:attrName>ppt_w</p:attrName>
                                        </p:attrNameLst>
                                      </p:cBhvr>
                                      <p:tavLst>
                                        <p:tav tm="0">
                                          <p:val>
                                            <p:fltVal val="0"/>
                                          </p:val>
                                        </p:tav>
                                        <p:tav tm="100000">
                                          <p:val>
                                            <p:strVal val="#ppt_w"/>
                                          </p:val>
                                        </p:tav>
                                      </p:tavLst>
                                    </p:anim>
                                    <p:anim calcmode="lin" valueType="num">
                                      <p:cBhvr>
                                        <p:cTn id="28" dur="1000" fill="hold"/>
                                        <p:tgtEl>
                                          <p:spTgt spid="63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5" fill="hold">
                                  <p:stCondLst>
                                    <p:cond delay="0"/>
                                  </p:stCondLst>
                                  <p:iterate type="el" backwards="0">
                                    <p:tmAbs val="0"/>
                                  </p:iterate>
                                  <p:childTnLst>
                                    <p:set>
                                      <p:cBhvr>
                                        <p:cTn id="32" fill="hold"/>
                                        <p:tgtEl>
                                          <p:spTgt spid="630"/>
                                        </p:tgtEl>
                                        <p:attrNameLst>
                                          <p:attrName>style.visibility</p:attrName>
                                        </p:attrNameLst>
                                      </p:cBhvr>
                                      <p:to>
                                        <p:strVal val="visible"/>
                                      </p:to>
                                    </p:set>
                                    <p:anim calcmode="lin" valueType="num">
                                      <p:cBhvr>
                                        <p:cTn id="33" dur="500" fill="hold"/>
                                        <p:tgtEl>
                                          <p:spTgt spid="630"/>
                                        </p:tgtEl>
                                        <p:attrNameLst>
                                          <p:attrName>ppt_w</p:attrName>
                                        </p:attrNameLst>
                                      </p:cBhvr>
                                      <p:tavLst>
                                        <p:tav tm="0">
                                          <p:val>
                                            <p:fltVal val="0"/>
                                          </p:val>
                                        </p:tav>
                                        <p:tav tm="100000">
                                          <p:val>
                                            <p:strVal val="#ppt_w"/>
                                          </p:val>
                                        </p:tav>
                                      </p:tavLst>
                                    </p:anim>
                                    <p:anim calcmode="lin" valueType="num">
                                      <p:cBhvr>
                                        <p:cTn id="34" dur="500" fill="hold"/>
                                        <p:tgtEl>
                                          <p:spTgt spid="630"/>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0" presetID="19" grpId="6" fill="hold">
                                  <p:stCondLst>
                                    <p:cond delay="0"/>
                                  </p:stCondLst>
                                  <p:iterate type="el" backwards="0">
                                    <p:tmAbs val="0"/>
                                  </p:iterate>
                                  <p:childTnLst>
                                    <p:set>
                                      <p:cBhvr>
                                        <p:cTn id="38" fill="hold"/>
                                        <p:tgtEl>
                                          <p:spTgt spid="634"/>
                                        </p:tgtEl>
                                        <p:attrNameLst>
                                          <p:attrName>style.visibility</p:attrName>
                                        </p:attrNameLst>
                                      </p:cBhvr>
                                      <p:to>
                                        <p:strVal val="visible"/>
                                      </p:to>
                                    </p:set>
                                    <p:anim calcmode="lin" valueType="num">
                                      <p:cBhvr>
                                        <p:cTn id="39" dur="2000" fill="hold"/>
                                        <p:tgtEl>
                                          <p:spTgt spid="634"/>
                                        </p:tgtEl>
                                        <p:attrNameLst>
                                          <p:attrName>ppt_w</p:attrName>
                                        </p:attrNameLst>
                                      </p:cBhvr>
                                      <p:tavLst>
                                        <p:tav tm="0" fmla="#ppt_w*sin(2.5*pi*$)">
                                          <p:val>
                                            <p:fltVal val="0"/>
                                          </p:val>
                                        </p:tav>
                                        <p:tav tm="100000">
                                          <p:val>
                                            <p:fltVal val="1"/>
                                          </p:val>
                                        </p:tav>
                                      </p:tavLst>
                                    </p:anim>
                                    <p:anim calcmode="lin" valueType="num">
                                      <p:cBhvr>
                                        <p:cTn id="40" dur="2000" fill="hold"/>
                                        <p:tgtEl>
                                          <p:spTgt spid="63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6" presetID="23" grpId="7" fill="hold">
                                  <p:stCondLst>
                                    <p:cond delay="0"/>
                                  </p:stCondLst>
                                  <p:iterate type="el" backwards="0">
                                    <p:tmAbs val="0"/>
                                  </p:iterate>
                                  <p:childTnLst>
                                    <p:set>
                                      <p:cBhvr>
                                        <p:cTn id="44" fill="hold"/>
                                        <p:tgtEl>
                                          <p:spTgt spid="635"/>
                                        </p:tgtEl>
                                        <p:attrNameLst>
                                          <p:attrName>style.visibility</p:attrName>
                                        </p:attrNameLst>
                                      </p:cBhvr>
                                      <p:to>
                                        <p:strVal val="visible"/>
                                      </p:to>
                                    </p:set>
                                    <p:anim calcmode="lin" valueType="num">
                                      <p:cBhvr>
                                        <p:cTn id="45" dur="500" fill="hold"/>
                                        <p:tgtEl>
                                          <p:spTgt spid="635"/>
                                        </p:tgtEl>
                                        <p:attrNameLst>
                                          <p:attrName>ppt_w</p:attrName>
                                        </p:attrNameLst>
                                      </p:cBhvr>
                                      <p:tavLst>
                                        <p:tav tm="0">
                                          <p:val>
                                            <p:fltVal val="0"/>
                                          </p:val>
                                        </p:tav>
                                        <p:tav tm="100000">
                                          <p:val>
                                            <p:strVal val="#ppt_w"/>
                                          </p:val>
                                        </p:tav>
                                      </p:tavLst>
                                    </p:anim>
                                    <p:anim calcmode="lin" valueType="num">
                                      <p:cBhvr>
                                        <p:cTn id="46" dur="500" fill="hold"/>
                                        <p:tgtEl>
                                          <p:spTgt spid="6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3" grpId="4"/>
      <p:bldP build="whole" bldLvl="1" animBg="1" rev="0" advAuto="0" spid="629" grpId="3"/>
      <p:bldP build="whole" bldLvl="1" animBg="1" rev="0" advAuto="0" spid="632" grpId="2"/>
      <p:bldP build="whole" bldLvl="1" animBg="1" rev="0" advAuto="0" spid="634" grpId="6"/>
      <p:bldP build="whole" bldLvl="1" animBg="1" rev="0" advAuto="0" spid="631" grpId="1"/>
      <p:bldP build="whole" bldLvl="1" animBg="1" rev="0" advAuto="0" spid="635" grpId="7"/>
      <p:bldP build="whole" bldLvl="1" animBg="1" rev="0" advAuto="0" spid="630" grpId="5"/>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9" name="TextBox 14"/>
          <p:cNvSpPr txBox="1"/>
          <p:nvPr/>
        </p:nvSpPr>
        <p:spPr>
          <a:xfrm>
            <a:off x="13186040" y="2419383"/>
            <a:ext cx="8910055"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المصطلحات والتعاريف:</a:t>
            </a:r>
          </a:p>
        </p:txBody>
      </p:sp>
      <p:sp>
        <p:nvSpPr>
          <p:cNvPr id="180" name="Oval 9"/>
          <p:cNvSpPr/>
          <p:nvPr/>
        </p:nvSpPr>
        <p:spPr>
          <a:xfrm>
            <a:off x="20343716" y="4905242"/>
            <a:ext cx="1448497" cy="1448497"/>
          </a:xfrm>
          <a:prstGeom prst="ellipse">
            <a:avLst/>
          </a:prstGeom>
          <a:solidFill>
            <a:srgbClr val="E7D6AC"/>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181" name="TextBox 10"/>
          <p:cNvSpPr txBox="1"/>
          <p:nvPr/>
        </p:nvSpPr>
        <p:spPr>
          <a:xfrm>
            <a:off x="20779698" y="4167600"/>
            <a:ext cx="1347713"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1</a:t>
            </a:r>
          </a:p>
        </p:txBody>
      </p:sp>
      <p:sp>
        <p:nvSpPr>
          <p:cNvPr id="182" name="TextBox 6"/>
          <p:cNvSpPr txBox="1"/>
          <p:nvPr/>
        </p:nvSpPr>
        <p:spPr>
          <a:xfrm>
            <a:off x="14699829" y="5038482"/>
            <a:ext cx="4928709" cy="8082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9B8752"/>
                </a:solidFill>
                <a:latin typeface="Calibri"/>
                <a:ea typeface="Calibri"/>
                <a:cs typeface="Calibri"/>
                <a:sym typeface="Calibri"/>
              </a:defRPr>
            </a:lvl1pPr>
          </a:lstStyle>
          <a:p>
            <a:pPr rtl="0">
              <a:defRPr/>
            </a:pPr>
            <a:r>
              <a:t>شهادة الحلال: </a:t>
            </a:r>
          </a:p>
        </p:txBody>
      </p:sp>
      <p:sp>
        <p:nvSpPr>
          <p:cNvPr id="183" name="TextBox 13"/>
          <p:cNvSpPr txBox="1"/>
          <p:nvPr/>
        </p:nvSpPr>
        <p:spPr>
          <a:xfrm>
            <a:off x="3840193" y="7084566"/>
            <a:ext cx="16703614" cy="51262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وثيقة تصادق بأن المنتج أو الخدمة أو الأنظمة المحددة بها مطابقة لمتطلبات الحلال في الشريعة الإسلامية مثل: شهادات الذبح الحلال وشهادات المنشآت والمزارع والمسالخ والمرافق المصنفة "حلال" وشهادات مكونات المنتجات الأولية والمواد المضافة والمكونات التي يدخل في تركيبها مشتقات اللحوم وخلاصاتها والمنفحة والجيلاتين والدهون والزيوت الحيوانية ومشتقاتها.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79"/>
                                        </p:tgtEl>
                                        <p:attrNameLst>
                                          <p:attrName>style.visibility</p:attrName>
                                        </p:attrNameLst>
                                      </p:cBhvr>
                                      <p:to>
                                        <p:strVal val="visible"/>
                                      </p:to>
                                    </p:set>
                                    <p:anim calcmode="lin" valueType="num">
                                      <p:cBhvr>
                                        <p:cTn id="7" dur="1000" fill="hold"/>
                                        <p:tgtEl>
                                          <p:spTgt spid="179"/>
                                        </p:tgtEl>
                                        <p:attrNameLst>
                                          <p:attrName>ppt_w</p:attrName>
                                        </p:attrNameLst>
                                      </p:cBhvr>
                                      <p:tavLst>
                                        <p:tav tm="0">
                                          <p:val>
                                            <p:fltVal val="0"/>
                                          </p:val>
                                        </p:tav>
                                        <p:tav tm="100000">
                                          <p:val>
                                            <p:strVal val="#ppt_w"/>
                                          </p:val>
                                        </p:tav>
                                      </p:tavLst>
                                    </p:anim>
                                    <p:anim calcmode="lin" valueType="num">
                                      <p:cBhvr>
                                        <p:cTn id="8" dur="1000" fill="hold"/>
                                        <p:tgtEl>
                                          <p:spTgt spid="179"/>
                                        </p:tgtEl>
                                        <p:attrNameLst>
                                          <p:attrName>ppt_h</p:attrName>
                                        </p:attrNameLst>
                                      </p:cBhvr>
                                      <p:tavLst>
                                        <p:tav tm="0">
                                          <p:val>
                                            <p:fltVal val="0"/>
                                          </p:val>
                                        </p:tav>
                                        <p:tav tm="100000">
                                          <p:val>
                                            <p:strVal val="#ppt_h"/>
                                          </p:val>
                                        </p:tav>
                                      </p:tavLst>
                                    </p:anim>
                                    <p:anim calcmode="lin" valueType="num">
                                      <p:cBhvr>
                                        <p:cTn id="9" dur="1000" fill="hold"/>
                                        <p:tgtEl>
                                          <p:spTgt spid="17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182">
                                            <p:bg/>
                                          </p:spTgt>
                                        </p:tgtEl>
                                        <p:attrNameLst>
                                          <p:attrName>style.visibility</p:attrName>
                                        </p:attrNameLst>
                                      </p:cBhvr>
                                      <p:to>
                                        <p:strVal val="visible"/>
                                      </p:to>
                                    </p:set>
                                    <p:anim calcmode="lin" valueType="num">
                                      <p:cBhvr>
                                        <p:cTn id="15" dur="750" fill="hold"/>
                                        <p:tgtEl>
                                          <p:spTgt spid="182">
                                            <p:bg/>
                                          </p:spTgt>
                                        </p:tgtEl>
                                        <p:attrNameLst>
                                          <p:attrName>ppt_w</p:attrName>
                                        </p:attrNameLst>
                                      </p:cBhvr>
                                      <p:tavLst>
                                        <p:tav tm="0">
                                          <p:val>
                                            <p:fltVal val="0"/>
                                          </p:val>
                                        </p:tav>
                                        <p:tav tm="100000">
                                          <p:val>
                                            <p:strVal val="#ppt_w"/>
                                          </p:val>
                                        </p:tav>
                                      </p:tavLst>
                                    </p:anim>
                                    <p:anim calcmode="lin" valueType="num">
                                      <p:cBhvr>
                                        <p:cTn id="16" dur="750" fill="hold"/>
                                        <p:tgtEl>
                                          <p:spTgt spid="182">
                                            <p:bg/>
                                          </p:spTgt>
                                        </p:tgtEl>
                                        <p:attrNameLst>
                                          <p:attrName>ppt_h</p:attrName>
                                        </p:attrNameLst>
                                      </p:cBhvr>
                                      <p:tavLst>
                                        <p:tav tm="0">
                                          <p:val>
                                            <p:fltVal val="0"/>
                                          </p:val>
                                        </p:tav>
                                        <p:tav tm="100000">
                                          <p:val>
                                            <p:strVal val="#ppt_h"/>
                                          </p:val>
                                        </p:tav>
                                      </p:tavLst>
                                    </p:anim>
                                  </p:childTnLst>
                                </p:cTn>
                              </p:par>
                              <p:par>
                                <p:cTn id="17" presetClass="entr" nodeType="withEffect" presetSubtype="16" presetID="23" grpId="2" fill="hold">
                                  <p:stCondLst>
                                    <p:cond delay="0"/>
                                  </p:stCondLst>
                                  <p:iterate type="el" backwards="0">
                                    <p:tmAbs val="0"/>
                                  </p:iterate>
                                  <p:childTnLst>
                                    <p:set>
                                      <p:cBhvr>
                                        <p:cTn id="18" fill="hold"/>
                                        <p:tgtEl>
                                          <p:spTgt spid="182">
                                            <p:txEl>
                                              <p:pRg st="0" end="0"/>
                                            </p:txEl>
                                          </p:spTgt>
                                        </p:tgtEl>
                                        <p:attrNameLst>
                                          <p:attrName>style.visibility</p:attrName>
                                        </p:attrNameLst>
                                      </p:cBhvr>
                                      <p:to>
                                        <p:strVal val="visible"/>
                                      </p:to>
                                    </p:set>
                                    <p:anim calcmode="lin" valueType="num">
                                      <p:cBhvr>
                                        <p:cTn id="19" dur="750" fill="hold"/>
                                        <p:tgtEl>
                                          <p:spTgt spid="182">
                                            <p:txEl>
                                              <p:pRg st="0" end="0"/>
                                            </p:txEl>
                                          </p:spTgt>
                                        </p:tgtEl>
                                        <p:attrNameLst>
                                          <p:attrName>ppt_w</p:attrName>
                                        </p:attrNameLst>
                                      </p:cBhvr>
                                      <p:tavLst>
                                        <p:tav tm="0">
                                          <p:val>
                                            <p:fltVal val="0"/>
                                          </p:val>
                                        </p:tav>
                                        <p:tav tm="100000">
                                          <p:val>
                                            <p:strVal val="#ppt_w"/>
                                          </p:val>
                                        </p:tav>
                                      </p:tavLst>
                                    </p:anim>
                                    <p:anim calcmode="lin" valueType="num">
                                      <p:cBhvr>
                                        <p:cTn id="20" dur="750" fill="hold"/>
                                        <p:tgtEl>
                                          <p:spTgt spid="18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3" fill="hold">
                                  <p:stCondLst>
                                    <p:cond delay="0"/>
                                  </p:stCondLst>
                                  <p:iterate type="el" backwards="0">
                                    <p:tmAbs val="0"/>
                                  </p:iterate>
                                  <p:childTnLst>
                                    <p:set>
                                      <p:cBhvr>
                                        <p:cTn id="24" fill="hold"/>
                                        <p:tgtEl>
                                          <p:spTgt spid="183">
                                            <p:bg/>
                                          </p:spTgt>
                                        </p:tgtEl>
                                        <p:attrNameLst>
                                          <p:attrName>style.visibility</p:attrName>
                                        </p:attrNameLst>
                                      </p:cBhvr>
                                      <p:to>
                                        <p:strVal val="visible"/>
                                      </p:to>
                                    </p:set>
                                    <p:animEffect filter="wipe(up)" transition="in">
                                      <p:cBhvr>
                                        <p:cTn id="25" dur="500"/>
                                        <p:tgtEl>
                                          <p:spTgt spid="183">
                                            <p:bg/>
                                          </p:spTgt>
                                        </p:tgtEl>
                                      </p:cBhvr>
                                    </p:animEffect>
                                  </p:childTnLst>
                                </p:cTn>
                              </p:par>
                              <p:par>
                                <p:cTn id="26" presetClass="entr" nodeType="withEffect" presetSubtype="1" presetID="22" grpId="3" fill="hold">
                                  <p:stCondLst>
                                    <p:cond delay="0"/>
                                  </p:stCondLst>
                                  <p:iterate type="el" backwards="0">
                                    <p:tmAbs val="0"/>
                                  </p:iterate>
                                  <p:childTnLst>
                                    <p:set>
                                      <p:cBhvr>
                                        <p:cTn id="27" fill="hold"/>
                                        <p:tgtEl>
                                          <p:spTgt spid="183">
                                            <p:txEl>
                                              <p:pRg st="0" end="0"/>
                                            </p:txEl>
                                          </p:spTgt>
                                        </p:tgtEl>
                                        <p:attrNameLst>
                                          <p:attrName>style.visibility</p:attrName>
                                        </p:attrNameLst>
                                      </p:cBhvr>
                                      <p:to>
                                        <p:strVal val="visible"/>
                                      </p:to>
                                    </p:set>
                                    <p:animEffect filter="wipe(up)" transition="in">
                                      <p:cBhvr>
                                        <p:cTn id="28" dur="500"/>
                                        <p:tgtEl>
                                          <p:spTgt spid="18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2"/>
      <p:bldP build="p" bldLvl="5" animBg="1" rev="0" advAuto="0" spid="183" grpId="3"/>
      <p:bldP build="whole" bldLvl="1" animBg="1" rev="0" advAuto="0" spid="17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 name="TextBox 14"/>
          <p:cNvSpPr txBox="1"/>
          <p:nvPr/>
        </p:nvSpPr>
        <p:spPr>
          <a:xfrm>
            <a:off x="12929288" y="2298651"/>
            <a:ext cx="8910055" cy="1017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404040"/>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المصطلحات والتعاريف:</a:t>
            </a:r>
          </a:p>
        </p:txBody>
      </p:sp>
      <p:sp>
        <p:nvSpPr>
          <p:cNvPr id="186" name="Oval 9"/>
          <p:cNvSpPr/>
          <p:nvPr/>
        </p:nvSpPr>
        <p:spPr>
          <a:xfrm>
            <a:off x="20343716" y="5186324"/>
            <a:ext cx="1448497" cy="1448497"/>
          </a:xfrm>
          <a:prstGeom prst="ellipse">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187" name="TextBox 10"/>
          <p:cNvSpPr txBox="1"/>
          <p:nvPr/>
        </p:nvSpPr>
        <p:spPr>
          <a:xfrm>
            <a:off x="20779698" y="4448682"/>
            <a:ext cx="1347713"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2</a:t>
            </a:r>
          </a:p>
        </p:txBody>
      </p:sp>
      <p:sp>
        <p:nvSpPr>
          <p:cNvPr id="188" name="Oval 11"/>
          <p:cNvSpPr/>
          <p:nvPr/>
        </p:nvSpPr>
        <p:spPr>
          <a:xfrm>
            <a:off x="20343716" y="10396360"/>
            <a:ext cx="1448497" cy="1448497"/>
          </a:xfrm>
          <a:prstGeom prst="ellipse">
            <a:avLst/>
          </a:prstGeom>
          <a:solidFill>
            <a:srgbClr val="E7D6AC"/>
          </a:solidFill>
          <a:ln w="12700">
            <a:miter lim="400000"/>
          </a:ln>
        </p:spPr>
        <p:txBody>
          <a:bodyPr lIns="50800" tIns="50800" rIns="50800" bIns="50800" anchor="ctr"/>
          <a:lstStyle/>
          <a:p>
            <a:pPr defTabSz="825500" rtl="0">
              <a:defRPr sz="3200">
                <a:solidFill>
                  <a:srgbClr val="E7D6AC"/>
                </a:solidFill>
                <a:latin typeface="Helvetica Neue Medium"/>
                <a:ea typeface="Helvetica Neue Medium"/>
                <a:cs typeface="Helvetica Neue Medium"/>
                <a:sym typeface="Helvetica Neue Medium"/>
              </a:defRPr>
            </a:pPr>
          </a:p>
        </p:txBody>
      </p:sp>
      <p:sp>
        <p:nvSpPr>
          <p:cNvPr id="189" name="TextBox 12"/>
          <p:cNvSpPr txBox="1"/>
          <p:nvPr/>
        </p:nvSpPr>
        <p:spPr>
          <a:xfrm>
            <a:off x="20748968" y="9674926"/>
            <a:ext cx="1347713"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3</a:t>
            </a:r>
          </a:p>
        </p:txBody>
      </p:sp>
      <p:sp>
        <p:nvSpPr>
          <p:cNvPr id="190" name="TextBox 6"/>
          <p:cNvSpPr txBox="1"/>
          <p:nvPr/>
        </p:nvSpPr>
        <p:spPr>
          <a:xfrm>
            <a:off x="14919961" y="4515667"/>
            <a:ext cx="4928709" cy="808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9B8752"/>
                </a:solidFill>
                <a:latin typeface="Calibri"/>
                <a:ea typeface="Calibri"/>
                <a:cs typeface="Calibri"/>
                <a:sym typeface="Calibri"/>
              </a:defRPr>
            </a:lvl1pPr>
          </a:lstStyle>
          <a:p>
            <a:pPr rtl="0">
              <a:defRPr/>
            </a:pPr>
            <a:r>
              <a:t>مدقق فني </a:t>
            </a:r>
          </a:p>
        </p:txBody>
      </p:sp>
      <p:sp>
        <p:nvSpPr>
          <p:cNvPr id="191" name="TextBox 13"/>
          <p:cNvSpPr txBox="1"/>
          <p:nvPr/>
        </p:nvSpPr>
        <p:spPr>
          <a:xfrm>
            <a:off x="3145056" y="5703643"/>
            <a:ext cx="16703614" cy="25354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شخص ذو كفاءة فنية في التدقيق على الإجراءات والمتطلبات الحلال والتقنيات الفنية في مجال معين، يعين رسمياً من قبل الجهة التي تمنح شهادة حلال.</a:t>
            </a:r>
          </a:p>
        </p:txBody>
      </p:sp>
      <p:sp>
        <p:nvSpPr>
          <p:cNvPr id="192" name="TextBox 6"/>
          <p:cNvSpPr txBox="1"/>
          <p:nvPr/>
        </p:nvSpPr>
        <p:spPr>
          <a:xfrm>
            <a:off x="12749877" y="8955935"/>
            <a:ext cx="7068063"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defRPr b="1" sz="6400">
                <a:solidFill>
                  <a:srgbClr val="9B8752"/>
                </a:solidFill>
                <a:latin typeface="Calibri"/>
                <a:ea typeface="Calibri"/>
                <a:cs typeface="Calibri"/>
                <a:sym typeface="Calibri"/>
              </a:defRPr>
            </a:pPr>
            <a:r>
              <a:t>علامة / شعار الحلال</a:t>
            </a:r>
            <a:r>
              <a:rPr sz="7200"/>
              <a:t>: </a:t>
            </a:r>
          </a:p>
        </p:txBody>
      </p:sp>
      <p:sp>
        <p:nvSpPr>
          <p:cNvPr id="193" name="TextBox 13"/>
          <p:cNvSpPr txBox="1"/>
          <p:nvPr/>
        </p:nvSpPr>
        <p:spPr>
          <a:xfrm>
            <a:off x="3145056" y="10690180"/>
            <a:ext cx="16703614" cy="1671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العلامة / الشعار الذي تم اعتماده، والذي يمكن أن يمنح للمنتج أو للخدمة أو لنظم الإنتاج المطابقة لمتطلبات هذه المواصفة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85"/>
                                        </p:tgtEl>
                                        <p:attrNameLst>
                                          <p:attrName>style.visibility</p:attrName>
                                        </p:attrNameLst>
                                      </p:cBhvr>
                                      <p:to>
                                        <p:strVal val="visible"/>
                                      </p:to>
                                    </p:set>
                                    <p:anim calcmode="lin" valueType="num">
                                      <p:cBhvr>
                                        <p:cTn id="7" dur="1000" fill="hold"/>
                                        <p:tgtEl>
                                          <p:spTgt spid="185"/>
                                        </p:tgtEl>
                                        <p:attrNameLst>
                                          <p:attrName>ppt_w</p:attrName>
                                        </p:attrNameLst>
                                      </p:cBhvr>
                                      <p:tavLst>
                                        <p:tav tm="0">
                                          <p:val>
                                            <p:fltVal val="0"/>
                                          </p:val>
                                        </p:tav>
                                        <p:tav tm="100000">
                                          <p:val>
                                            <p:strVal val="#ppt_w"/>
                                          </p:val>
                                        </p:tav>
                                      </p:tavLst>
                                    </p:anim>
                                    <p:anim calcmode="lin" valueType="num">
                                      <p:cBhvr>
                                        <p:cTn id="8" dur="1000" fill="hold"/>
                                        <p:tgtEl>
                                          <p:spTgt spid="185"/>
                                        </p:tgtEl>
                                        <p:attrNameLst>
                                          <p:attrName>ppt_h</p:attrName>
                                        </p:attrNameLst>
                                      </p:cBhvr>
                                      <p:tavLst>
                                        <p:tav tm="0">
                                          <p:val>
                                            <p:fltVal val="0"/>
                                          </p:val>
                                        </p:tav>
                                        <p:tav tm="100000">
                                          <p:val>
                                            <p:strVal val="#ppt_h"/>
                                          </p:val>
                                        </p:tav>
                                      </p:tavLst>
                                    </p:anim>
                                    <p:anim calcmode="lin" valueType="num">
                                      <p:cBhvr>
                                        <p:cTn id="9" dur="1000" fill="hold"/>
                                        <p:tgtEl>
                                          <p:spTgt spid="1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190">
                                            <p:bg/>
                                          </p:spTgt>
                                        </p:tgtEl>
                                        <p:attrNameLst>
                                          <p:attrName>style.visibility</p:attrName>
                                        </p:attrNameLst>
                                      </p:cBhvr>
                                      <p:to>
                                        <p:strVal val="visible"/>
                                      </p:to>
                                    </p:set>
                                    <p:anim calcmode="lin" valueType="num">
                                      <p:cBhvr>
                                        <p:cTn id="15" dur="750" fill="hold"/>
                                        <p:tgtEl>
                                          <p:spTgt spid="190">
                                            <p:bg/>
                                          </p:spTgt>
                                        </p:tgtEl>
                                        <p:attrNameLst>
                                          <p:attrName>ppt_w</p:attrName>
                                        </p:attrNameLst>
                                      </p:cBhvr>
                                      <p:tavLst>
                                        <p:tav tm="0">
                                          <p:val>
                                            <p:fltVal val="0"/>
                                          </p:val>
                                        </p:tav>
                                        <p:tav tm="100000">
                                          <p:val>
                                            <p:strVal val="#ppt_w"/>
                                          </p:val>
                                        </p:tav>
                                      </p:tavLst>
                                    </p:anim>
                                    <p:anim calcmode="lin" valueType="num">
                                      <p:cBhvr>
                                        <p:cTn id="16" dur="750" fill="hold"/>
                                        <p:tgtEl>
                                          <p:spTgt spid="190">
                                            <p:bg/>
                                          </p:spTgt>
                                        </p:tgtEl>
                                        <p:attrNameLst>
                                          <p:attrName>ppt_h</p:attrName>
                                        </p:attrNameLst>
                                      </p:cBhvr>
                                      <p:tavLst>
                                        <p:tav tm="0">
                                          <p:val>
                                            <p:fltVal val="0"/>
                                          </p:val>
                                        </p:tav>
                                        <p:tav tm="100000">
                                          <p:val>
                                            <p:strVal val="#ppt_h"/>
                                          </p:val>
                                        </p:tav>
                                      </p:tavLst>
                                    </p:anim>
                                  </p:childTnLst>
                                </p:cTn>
                              </p:par>
                              <p:par>
                                <p:cTn id="17" presetClass="entr" nodeType="withEffect" presetSubtype="16" presetID="23" grpId="2" fill="hold">
                                  <p:stCondLst>
                                    <p:cond delay="0"/>
                                  </p:stCondLst>
                                  <p:iterate type="el" backwards="0">
                                    <p:tmAbs val="0"/>
                                  </p:iterate>
                                  <p:childTnLst>
                                    <p:set>
                                      <p:cBhvr>
                                        <p:cTn id="18" fill="hold"/>
                                        <p:tgtEl>
                                          <p:spTgt spid="190">
                                            <p:txEl>
                                              <p:pRg st="0" end="0"/>
                                            </p:txEl>
                                          </p:spTgt>
                                        </p:tgtEl>
                                        <p:attrNameLst>
                                          <p:attrName>style.visibility</p:attrName>
                                        </p:attrNameLst>
                                      </p:cBhvr>
                                      <p:to>
                                        <p:strVal val="visible"/>
                                      </p:to>
                                    </p:set>
                                    <p:anim calcmode="lin" valueType="num">
                                      <p:cBhvr>
                                        <p:cTn id="19" dur="750" fill="hold"/>
                                        <p:tgtEl>
                                          <p:spTgt spid="190">
                                            <p:txEl>
                                              <p:pRg st="0" end="0"/>
                                            </p:txEl>
                                          </p:spTgt>
                                        </p:tgtEl>
                                        <p:attrNameLst>
                                          <p:attrName>ppt_w</p:attrName>
                                        </p:attrNameLst>
                                      </p:cBhvr>
                                      <p:tavLst>
                                        <p:tav tm="0">
                                          <p:val>
                                            <p:fltVal val="0"/>
                                          </p:val>
                                        </p:tav>
                                        <p:tav tm="100000">
                                          <p:val>
                                            <p:strVal val="#ppt_w"/>
                                          </p:val>
                                        </p:tav>
                                      </p:tavLst>
                                    </p:anim>
                                    <p:anim calcmode="lin" valueType="num">
                                      <p:cBhvr>
                                        <p:cTn id="20" dur="750" fill="hold"/>
                                        <p:tgtEl>
                                          <p:spTgt spid="1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3" fill="hold">
                                  <p:stCondLst>
                                    <p:cond delay="0"/>
                                  </p:stCondLst>
                                  <p:iterate type="el" backwards="0">
                                    <p:tmAbs val="0"/>
                                  </p:iterate>
                                  <p:childTnLst>
                                    <p:set>
                                      <p:cBhvr>
                                        <p:cTn id="24" fill="hold"/>
                                        <p:tgtEl>
                                          <p:spTgt spid="191">
                                            <p:bg/>
                                          </p:spTgt>
                                        </p:tgtEl>
                                        <p:attrNameLst>
                                          <p:attrName>style.visibility</p:attrName>
                                        </p:attrNameLst>
                                      </p:cBhvr>
                                      <p:to>
                                        <p:strVal val="visible"/>
                                      </p:to>
                                    </p:set>
                                    <p:animEffect filter="wipe(up)" transition="in">
                                      <p:cBhvr>
                                        <p:cTn id="25" dur="500"/>
                                        <p:tgtEl>
                                          <p:spTgt spid="191">
                                            <p:bg/>
                                          </p:spTgt>
                                        </p:tgtEl>
                                      </p:cBhvr>
                                    </p:animEffect>
                                  </p:childTnLst>
                                </p:cTn>
                              </p:par>
                              <p:par>
                                <p:cTn id="26" presetClass="entr" nodeType="withEffect" presetSubtype="1" presetID="22" grpId="3" fill="hold">
                                  <p:stCondLst>
                                    <p:cond delay="0"/>
                                  </p:stCondLst>
                                  <p:iterate type="el" backwards="0">
                                    <p:tmAbs val="0"/>
                                  </p:iterate>
                                  <p:childTnLst>
                                    <p:set>
                                      <p:cBhvr>
                                        <p:cTn id="27" fill="hold"/>
                                        <p:tgtEl>
                                          <p:spTgt spid="191">
                                            <p:txEl>
                                              <p:pRg st="0" end="0"/>
                                            </p:txEl>
                                          </p:spTgt>
                                        </p:tgtEl>
                                        <p:attrNameLst>
                                          <p:attrName>style.visibility</p:attrName>
                                        </p:attrNameLst>
                                      </p:cBhvr>
                                      <p:to>
                                        <p:strVal val="visible"/>
                                      </p:to>
                                    </p:set>
                                    <p:animEffect filter="wipe(up)" transition="in">
                                      <p:cBhvr>
                                        <p:cTn id="28" dur="500"/>
                                        <p:tgtEl>
                                          <p:spTgt spid="19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4" fill="hold">
                                  <p:stCondLst>
                                    <p:cond delay="0"/>
                                  </p:stCondLst>
                                  <p:iterate type="el" backwards="0">
                                    <p:tmAbs val="0"/>
                                  </p:iterate>
                                  <p:childTnLst>
                                    <p:set>
                                      <p:cBhvr>
                                        <p:cTn id="32" fill="hold"/>
                                        <p:tgtEl>
                                          <p:spTgt spid="192">
                                            <p:bg/>
                                          </p:spTgt>
                                        </p:tgtEl>
                                        <p:attrNameLst>
                                          <p:attrName>style.visibility</p:attrName>
                                        </p:attrNameLst>
                                      </p:cBhvr>
                                      <p:to>
                                        <p:strVal val="visible"/>
                                      </p:to>
                                    </p:set>
                                    <p:anim calcmode="lin" valueType="num">
                                      <p:cBhvr>
                                        <p:cTn id="33" dur="750" fill="hold"/>
                                        <p:tgtEl>
                                          <p:spTgt spid="192">
                                            <p:bg/>
                                          </p:spTgt>
                                        </p:tgtEl>
                                        <p:attrNameLst>
                                          <p:attrName>ppt_w</p:attrName>
                                        </p:attrNameLst>
                                      </p:cBhvr>
                                      <p:tavLst>
                                        <p:tav tm="0">
                                          <p:val>
                                            <p:fltVal val="0"/>
                                          </p:val>
                                        </p:tav>
                                        <p:tav tm="100000">
                                          <p:val>
                                            <p:strVal val="#ppt_w"/>
                                          </p:val>
                                        </p:tav>
                                      </p:tavLst>
                                    </p:anim>
                                    <p:anim calcmode="lin" valueType="num">
                                      <p:cBhvr>
                                        <p:cTn id="34" dur="750" fill="hold"/>
                                        <p:tgtEl>
                                          <p:spTgt spid="192">
                                            <p:bg/>
                                          </p:spTgt>
                                        </p:tgtEl>
                                        <p:attrNameLst>
                                          <p:attrName>ppt_h</p:attrName>
                                        </p:attrNameLst>
                                      </p:cBhvr>
                                      <p:tavLst>
                                        <p:tav tm="0">
                                          <p:val>
                                            <p:fltVal val="0"/>
                                          </p:val>
                                        </p:tav>
                                        <p:tav tm="100000">
                                          <p:val>
                                            <p:strVal val="#ppt_h"/>
                                          </p:val>
                                        </p:tav>
                                      </p:tavLst>
                                    </p:anim>
                                  </p:childTnLst>
                                </p:cTn>
                              </p:par>
                              <p:par>
                                <p:cTn id="35" presetClass="entr" nodeType="withEffect" presetSubtype="16" presetID="23" grpId="4" fill="hold">
                                  <p:stCondLst>
                                    <p:cond delay="0"/>
                                  </p:stCondLst>
                                  <p:iterate type="el" backwards="0">
                                    <p:tmAbs val="0"/>
                                  </p:iterate>
                                  <p:childTnLst>
                                    <p:set>
                                      <p:cBhvr>
                                        <p:cTn id="36" fill="hold"/>
                                        <p:tgtEl>
                                          <p:spTgt spid="192">
                                            <p:txEl>
                                              <p:pRg st="0" end="0"/>
                                            </p:txEl>
                                          </p:spTgt>
                                        </p:tgtEl>
                                        <p:attrNameLst>
                                          <p:attrName>style.visibility</p:attrName>
                                        </p:attrNameLst>
                                      </p:cBhvr>
                                      <p:to>
                                        <p:strVal val="visible"/>
                                      </p:to>
                                    </p:set>
                                    <p:anim calcmode="lin" valueType="num">
                                      <p:cBhvr>
                                        <p:cTn id="37" dur="750" fill="hold"/>
                                        <p:tgtEl>
                                          <p:spTgt spid="192">
                                            <p:txEl>
                                              <p:pRg st="0" end="0"/>
                                            </p:txEl>
                                          </p:spTgt>
                                        </p:tgtEl>
                                        <p:attrNameLst>
                                          <p:attrName>ppt_w</p:attrName>
                                        </p:attrNameLst>
                                      </p:cBhvr>
                                      <p:tavLst>
                                        <p:tav tm="0">
                                          <p:val>
                                            <p:fltVal val="0"/>
                                          </p:val>
                                        </p:tav>
                                        <p:tav tm="100000">
                                          <p:val>
                                            <p:strVal val="#ppt_w"/>
                                          </p:val>
                                        </p:tav>
                                      </p:tavLst>
                                    </p:anim>
                                    <p:anim calcmode="lin" valueType="num">
                                      <p:cBhvr>
                                        <p:cTn id="38" dur="750" fill="hold"/>
                                        <p:tgtEl>
                                          <p:spTgt spid="1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 presetID="22" grpId="5" fill="hold">
                                  <p:stCondLst>
                                    <p:cond delay="0"/>
                                  </p:stCondLst>
                                  <p:iterate type="el" backwards="0">
                                    <p:tmAbs val="0"/>
                                  </p:iterate>
                                  <p:childTnLst>
                                    <p:set>
                                      <p:cBhvr>
                                        <p:cTn id="42" fill="hold"/>
                                        <p:tgtEl>
                                          <p:spTgt spid="193">
                                            <p:bg/>
                                          </p:spTgt>
                                        </p:tgtEl>
                                        <p:attrNameLst>
                                          <p:attrName>style.visibility</p:attrName>
                                        </p:attrNameLst>
                                      </p:cBhvr>
                                      <p:to>
                                        <p:strVal val="visible"/>
                                      </p:to>
                                    </p:set>
                                    <p:animEffect filter="wipe(up)" transition="in">
                                      <p:cBhvr>
                                        <p:cTn id="43" dur="500"/>
                                        <p:tgtEl>
                                          <p:spTgt spid="193">
                                            <p:bg/>
                                          </p:spTgt>
                                        </p:tgtEl>
                                      </p:cBhvr>
                                    </p:animEffect>
                                  </p:childTnLst>
                                </p:cTn>
                              </p:par>
                              <p:par>
                                <p:cTn id="44" presetClass="entr" nodeType="withEffect" presetSubtype="1" presetID="22" grpId="5" fill="hold">
                                  <p:stCondLst>
                                    <p:cond delay="0"/>
                                  </p:stCondLst>
                                  <p:iterate type="el" backwards="0">
                                    <p:tmAbs val="0"/>
                                  </p:iterate>
                                  <p:childTnLst>
                                    <p:set>
                                      <p:cBhvr>
                                        <p:cTn id="45" fill="hold"/>
                                        <p:tgtEl>
                                          <p:spTgt spid="193">
                                            <p:txEl>
                                              <p:pRg st="0" end="0"/>
                                            </p:txEl>
                                          </p:spTgt>
                                        </p:tgtEl>
                                        <p:attrNameLst>
                                          <p:attrName>style.visibility</p:attrName>
                                        </p:attrNameLst>
                                      </p:cBhvr>
                                      <p:to>
                                        <p:strVal val="visible"/>
                                      </p:to>
                                    </p:set>
                                    <p:animEffect filter="wipe(up)" transition="in">
                                      <p:cBhvr>
                                        <p:cTn id="46" dur="500"/>
                                        <p:tgtEl>
                                          <p:spTgt spid="19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4"/>
      <p:bldP build="p" bldLvl="5" animBg="1" rev="0" advAuto="0" spid="190" grpId="2"/>
      <p:bldP build="p" bldLvl="5" animBg="1" rev="0" advAuto="0" spid="193" grpId="5"/>
      <p:bldP build="whole" bldLvl="1" animBg="1" rev="0" advAuto="0" spid="185" grpId="1"/>
      <p:bldP build="p" bldLvl="5" animBg="1" rev="0" advAuto="0" spid="191" grpId="3"/>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5" name="TextBox 4"/>
          <p:cNvSpPr txBox="1"/>
          <p:nvPr/>
        </p:nvSpPr>
        <p:spPr>
          <a:xfrm>
            <a:off x="3488077" y="5475303"/>
            <a:ext cx="16036952" cy="3688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404040"/>
                </a:solidFill>
                <a:latin typeface="Calibri"/>
                <a:ea typeface="Calibri"/>
                <a:cs typeface="Calibri"/>
                <a:sym typeface="Calibri"/>
              </a:defRPr>
            </a:lvl1pPr>
          </a:lstStyle>
          <a:p>
            <a:pPr rtl="0">
              <a:defRPr/>
            </a:pPr>
            <a:r>
              <a:t>يجب أن يكون للجهة المانحة جهاز للحفاظ على الحياد بالسياسات والمبادئ الخاصة فيه والعناصر التي قد تؤثر على الحياد وعلى الثقة وعامل الشفافية.</a:t>
            </a:r>
          </a:p>
        </p:txBody>
      </p:sp>
      <p:sp>
        <p:nvSpPr>
          <p:cNvPr id="196" name="TextBox 4"/>
          <p:cNvSpPr txBox="1"/>
          <p:nvPr/>
        </p:nvSpPr>
        <p:spPr>
          <a:xfrm>
            <a:off x="3246126" y="9131160"/>
            <a:ext cx="16036953" cy="28940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404040"/>
                </a:solidFill>
                <a:latin typeface="Calibri"/>
                <a:ea typeface="Calibri"/>
                <a:cs typeface="Calibri"/>
                <a:sym typeface="Calibri"/>
              </a:defRPr>
            </a:lvl1pPr>
          </a:lstStyle>
          <a:p>
            <a:pPr rtl="0">
              <a:defRPr/>
            </a:pPr>
            <a:r>
              <a:t>يجب توثيق التدابير لضمان التمثيل المتوازن للأطراف ذات المصالح بالإضافة إلى النفاذ إلى كافة المعلومات الضرورية للقيام بجميع الوظائف.</a:t>
            </a:r>
          </a:p>
        </p:txBody>
      </p:sp>
      <p:sp>
        <p:nvSpPr>
          <p:cNvPr id="197" name="TextBox 14"/>
          <p:cNvSpPr txBox="1"/>
          <p:nvPr/>
        </p:nvSpPr>
        <p:spPr>
          <a:xfrm>
            <a:off x="14475134" y="2383820"/>
            <a:ext cx="7026664"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لجنة صون النزاهة</a:t>
            </a:r>
          </a:p>
        </p:txBody>
      </p:sp>
      <p:pic>
        <p:nvPicPr>
          <p:cNvPr id="198" name="رسم 20" descr="رسم 20"/>
          <p:cNvPicPr>
            <a:picLocks noChangeAspect="1"/>
          </p:cNvPicPr>
          <p:nvPr/>
        </p:nvPicPr>
        <p:blipFill>
          <a:blip r:embed="rId3">
            <a:extLst/>
          </a:blip>
          <a:stretch>
            <a:fillRect/>
          </a:stretch>
        </p:blipFill>
        <p:spPr>
          <a:xfrm flipH="1">
            <a:off x="19676101" y="5578329"/>
            <a:ext cx="1328575" cy="1202589"/>
          </a:xfrm>
          <a:prstGeom prst="rect">
            <a:avLst/>
          </a:prstGeom>
          <a:ln w="12700">
            <a:miter lim="400000"/>
          </a:ln>
        </p:spPr>
      </p:pic>
      <p:pic>
        <p:nvPicPr>
          <p:cNvPr id="199" name="رسم 21" descr="رسم 21"/>
          <p:cNvPicPr>
            <a:picLocks noChangeAspect="1"/>
          </p:cNvPicPr>
          <p:nvPr/>
        </p:nvPicPr>
        <p:blipFill>
          <a:blip r:embed="rId4">
            <a:extLst/>
          </a:blip>
          <a:stretch>
            <a:fillRect/>
          </a:stretch>
        </p:blipFill>
        <p:spPr>
          <a:xfrm flipH="1">
            <a:off x="19809299" y="9114213"/>
            <a:ext cx="1328575" cy="1202589"/>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97"/>
                                        </p:tgtEl>
                                        <p:attrNameLst>
                                          <p:attrName>style.visibility</p:attrName>
                                        </p:attrNameLst>
                                      </p:cBhvr>
                                      <p:to>
                                        <p:strVal val="visible"/>
                                      </p:to>
                                    </p:set>
                                    <p:anim calcmode="lin" valueType="num">
                                      <p:cBhvr>
                                        <p:cTn id="7" dur="1000" fill="hold"/>
                                        <p:tgtEl>
                                          <p:spTgt spid="197"/>
                                        </p:tgtEl>
                                        <p:attrNameLst>
                                          <p:attrName>ppt_w</p:attrName>
                                        </p:attrNameLst>
                                      </p:cBhvr>
                                      <p:tavLst>
                                        <p:tav tm="0">
                                          <p:val>
                                            <p:fltVal val="0"/>
                                          </p:val>
                                        </p:tav>
                                        <p:tav tm="100000">
                                          <p:val>
                                            <p:strVal val="#ppt_w"/>
                                          </p:val>
                                        </p:tav>
                                      </p:tavLst>
                                    </p:anim>
                                    <p:anim calcmode="lin" valueType="num">
                                      <p:cBhvr>
                                        <p:cTn id="8" dur="1000" fill="hold"/>
                                        <p:tgtEl>
                                          <p:spTgt spid="197"/>
                                        </p:tgtEl>
                                        <p:attrNameLst>
                                          <p:attrName>ppt_h</p:attrName>
                                        </p:attrNameLst>
                                      </p:cBhvr>
                                      <p:tavLst>
                                        <p:tav tm="0">
                                          <p:val>
                                            <p:fltVal val="0"/>
                                          </p:val>
                                        </p:tav>
                                        <p:tav tm="100000">
                                          <p:val>
                                            <p:strVal val="#ppt_h"/>
                                          </p:val>
                                        </p:tav>
                                      </p:tavLst>
                                    </p:anim>
                                    <p:anim calcmode="lin" valueType="num">
                                      <p:cBhvr>
                                        <p:cTn id="9" dur="1000" fill="hold"/>
                                        <p:tgtEl>
                                          <p:spTgt spid="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198"/>
                                        </p:tgtEl>
                                        <p:attrNameLst>
                                          <p:attrName>style.visibility</p:attrName>
                                        </p:attrNameLst>
                                      </p:cBhvr>
                                      <p:to>
                                        <p:strVal val="visible"/>
                                      </p:to>
                                    </p:set>
                                    <p:anim calcmode="lin" valueType="num">
                                      <p:cBhvr>
                                        <p:cTn id="15" dur="800" fill="hold"/>
                                        <p:tgtEl>
                                          <p:spTgt spid="198"/>
                                        </p:tgtEl>
                                        <p:attrNameLst>
                                          <p:attrName>ppt_w</p:attrName>
                                        </p:attrNameLst>
                                      </p:cBhvr>
                                      <p:tavLst>
                                        <p:tav tm="0">
                                          <p:val>
                                            <p:fltVal val="0"/>
                                          </p:val>
                                        </p:tav>
                                        <p:tav tm="100000">
                                          <p:val>
                                            <p:strVal val="#ppt_w"/>
                                          </p:val>
                                        </p:tav>
                                      </p:tavLst>
                                    </p:anim>
                                    <p:anim calcmode="lin" valueType="num">
                                      <p:cBhvr>
                                        <p:cTn id="16" dur="800" fill="hold"/>
                                        <p:tgtEl>
                                          <p:spTgt spid="198"/>
                                        </p:tgtEl>
                                        <p:attrNameLst>
                                          <p:attrName>ppt_h</p:attrName>
                                        </p:attrNameLst>
                                      </p:cBhvr>
                                      <p:tavLst>
                                        <p:tav tm="0">
                                          <p:val>
                                            <p:fltVal val="0"/>
                                          </p:val>
                                        </p:tav>
                                        <p:tav tm="100000">
                                          <p:val>
                                            <p:strVal val="#ppt_h"/>
                                          </p:val>
                                        </p:tav>
                                      </p:tavLst>
                                    </p:anim>
                                    <p:anim calcmode="lin" valueType="num">
                                      <p:cBhvr>
                                        <p:cTn id="17" dur="800" fill="hold"/>
                                        <p:tgtEl>
                                          <p:spTgt spid="198"/>
                                        </p:tgtEl>
                                        <p:attrNameLst>
                                          <p:attrName>ppt_x</p:attrName>
                                        </p:attrNameLst>
                                      </p:cBhvr>
                                      <p:tavLst>
                                        <p:tav tm="0" fmla="#ppt_x+(cos(-2*pi*(1-$))*-#ppt_x-sin(-2*pi*(1-$))*(1-#ppt_y))*(1-$)">
                                          <p:val>
                                            <p:fltVal val="0"/>
                                          </p:val>
                                        </p:tav>
                                        <p:tav tm="100000">
                                          <p:val>
                                            <p:fltVal val="1"/>
                                          </p:val>
                                        </p:tav>
                                      </p:tavLst>
                                    </p:anim>
                                    <p:anim calcmode="lin" valueType="num">
                                      <p:cBhvr>
                                        <p:cTn id="18" dur="800" fill="hold"/>
                                        <p:tgtEl>
                                          <p:spTgt spid="1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3" fill="hold">
                                  <p:stCondLst>
                                    <p:cond delay="0"/>
                                  </p:stCondLst>
                                  <p:iterate type="el" backwards="0">
                                    <p:tmAbs val="0"/>
                                  </p:iterate>
                                  <p:childTnLst>
                                    <p:set>
                                      <p:cBhvr>
                                        <p:cTn id="22" fill="hold"/>
                                        <p:tgtEl>
                                          <p:spTgt spid="195">
                                            <p:bg/>
                                          </p:spTgt>
                                        </p:tgtEl>
                                        <p:attrNameLst>
                                          <p:attrName>style.visibility</p:attrName>
                                        </p:attrNameLst>
                                      </p:cBhvr>
                                      <p:to>
                                        <p:strVal val="visible"/>
                                      </p:to>
                                    </p:set>
                                    <p:anim calcmode="lin" valueType="num">
                                      <p:cBhvr>
                                        <p:cTn id="23" dur="500" fill="hold"/>
                                        <p:tgtEl>
                                          <p:spTgt spid="195">
                                            <p:bg/>
                                          </p:spTgt>
                                        </p:tgtEl>
                                        <p:attrNameLst>
                                          <p:attrName>ppt_x</p:attrName>
                                        </p:attrNameLst>
                                      </p:cBhvr>
                                      <p:tavLst>
                                        <p:tav tm="0">
                                          <p:val>
                                            <p:strVal val="#ppt_x"/>
                                          </p:val>
                                        </p:tav>
                                        <p:tav tm="100000">
                                          <p:val>
                                            <p:strVal val="#ppt_x"/>
                                          </p:val>
                                        </p:tav>
                                      </p:tavLst>
                                    </p:anim>
                                    <p:anim calcmode="lin" valueType="num">
                                      <p:cBhvr>
                                        <p:cTn id="24" dur="500" fill="hold"/>
                                        <p:tgtEl>
                                          <p:spTgt spid="195">
                                            <p:bg/>
                                          </p:spTgt>
                                        </p:tgtEl>
                                        <p:attrNameLst>
                                          <p:attrName>ppt_y</p:attrName>
                                        </p:attrNameLst>
                                      </p:cBhvr>
                                      <p:tavLst>
                                        <p:tav tm="0">
                                          <p:val>
                                            <p:strVal val="1+#ppt_h/2"/>
                                          </p:val>
                                        </p:tav>
                                        <p:tav tm="100000">
                                          <p:val>
                                            <p:strVal val="#ppt_y"/>
                                          </p:val>
                                        </p:tav>
                                      </p:tavLst>
                                    </p:anim>
                                  </p:childTnLst>
                                </p:cTn>
                              </p:par>
                              <p:par>
                                <p:cTn id="25" presetClass="entr" nodeType="withEffect" presetSubtype="4" presetID="2" grpId="3" fill="hold">
                                  <p:stCondLst>
                                    <p:cond delay="0"/>
                                  </p:stCondLst>
                                  <p:iterate type="el" backwards="0">
                                    <p:tmAbs val="0"/>
                                  </p:iterate>
                                  <p:childTnLst>
                                    <p:set>
                                      <p:cBhvr>
                                        <p:cTn id="26" fill="hold"/>
                                        <p:tgtEl>
                                          <p:spTgt spid="195">
                                            <p:txEl>
                                              <p:pRg st="0" end="0"/>
                                            </p:txEl>
                                          </p:spTgt>
                                        </p:tgtEl>
                                        <p:attrNameLst>
                                          <p:attrName>style.visibility</p:attrName>
                                        </p:attrNameLst>
                                      </p:cBhvr>
                                      <p:to>
                                        <p:strVal val="visible"/>
                                      </p:to>
                                    </p:set>
                                    <p:anim calcmode="lin" valueType="num">
                                      <p:cBhvr>
                                        <p:cTn id="27"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4" fill="hold">
                                  <p:stCondLst>
                                    <p:cond delay="0"/>
                                  </p:stCondLst>
                                  <p:iterate type="el" backwards="0">
                                    <p:tmAbs val="0"/>
                                  </p:iterate>
                                  <p:childTnLst>
                                    <p:set>
                                      <p:cBhvr>
                                        <p:cTn id="32" fill="hold"/>
                                        <p:tgtEl>
                                          <p:spTgt spid="199"/>
                                        </p:tgtEl>
                                        <p:attrNameLst>
                                          <p:attrName>style.visibility</p:attrName>
                                        </p:attrNameLst>
                                      </p:cBhvr>
                                      <p:to>
                                        <p:strVal val="visible"/>
                                      </p:to>
                                    </p:set>
                                    <p:anim calcmode="lin" valueType="num">
                                      <p:cBhvr>
                                        <p:cTn id="33" dur="800" fill="hold"/>
                                        <p:tgtEl>
                                          <p:spTgt spid="199"/>
                                        </p:tgtEl>
                                        <p:attrNameLst>
                                          <p:attrName>ppt_w</p:attrName>
                                        </p:attrNameLst>
                                      </p:cBhvr>
                                      <p:tavLst>
                                        <p:tav tm="0">
                                          <p:val>
                                            <p:fltVal val="0"/>
                                          </p:val>
                                        </p:tav>
                                        <p:tav tm="100000">
                                          <p:val>
                                            <p:strVal val="#ppt_w"/>
                                          </p:val>
                                        </p:tav>
                                      </p:tavLst>
                                    </p:anim>
                                    <p:anim calcmode="lin" valueType="num">
                                      <p:cBhvr>
                                        <p:cTn id="34" dur="800" fill="hold"/>
                                        <p:tgtEl>
                                          <p:spTgt spid="199"/>
                                        </p:tgtEl>
                                        <p:attrNameLst>
                                          <p:attrName>ppt_h</p:attrName>
                                        </p:attrNameLst>
                                      </p:cBhvr>
                                      <p:tavLst>
                                        <p:tav tm="0">
                                          <p:val>
                                            <p:fltVal val="0"/>
                                          </p:val>
                                        </p:tav>
                                        <p:tav tm="100000">
                                          <p:val>
                                            <p:strVal val="#ppt_h"/>
                                          </p:val>
                                        </p:tav>
                                      </p:tavLst>
                                    </p:anim>
                                    <p:anim calcmode="lin" valueType="num">
                                      <p:cBhvr>
                                        <p:cTn id="35" dur="800" fill="hold"/>
                                        <p:tgtEl>
                                          <p:spTgt spid="199"/>
                                        </p:tgtEl>
                                        <p:attrNameLst>
                                          <p:attrName>ppt_x</p:attrName>
                                        </p:attrNameLst>
                                      </p:cBhvr>
                                      <p:tavLst>
                                        <p:tav tm="0" fmla="#ppt_x+(cos(-2*pi*(1-$))*-#ppt_x-sin(-2*pi*(1-$))*(1-#ppt_y))*(1-$)">
                                          <p:val>
                                            <p:fltVal val="0"/>
                                          </p:val>
                                        </p:tav>
                                        <p:tav tm="100000">
                                          <p:val>
                                            <p:fltVal val="1"/>
                                          </p:val>
                                        </p:tav>
                                      </p:tavLst>
                                    </p:anim>
                                    <p:anim calcmode="lin" valueType="num">
                                      <p:cBhvr>
                                        <p:cTn id="36" dur="800" fill="hold"/>
                                        <p:tgtEl>
                                          <p:spTgt spid="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5" fill="hold">
                                  <p:stCondLst>
                                    <p:cond delay="0"/>
                                  </p:stCondLst>
                                  <p:iterate type="el" backwards="0">
                                    <p:tmAbs val="0"/>
                                  </p:iterate>
                                  <p:childTnLst>
                                    <p:set>
                                      <p:cBhvr>
                                        <p:cTn id="40" fill="hold"/>
                                        <p:tgtEl>
                                          <p:spTgt spid="196">
                                            <p:bg/>
                                          </p:spTgt>
                                        </p:tgtEl>
                                        <p:attrNameLst>
                                          <p:attrName>style.visibility</p:attrName>
                                        </p:attrNameLst>
                                      </p:cBhvr>
                                      <p:to>
                                        <p:strVal val="visible"/>
                                      </p:to>
                                    </p:set>
                                    <p:anim calcmode="lin" valueType="num">
                                      <p:cBhvr>
                                        <p:cTn id="41" dur="500" fill="hold"/>
                                        <p:tgtEl>
                                          <p:spTgt spid="196">
                                            <p:bg/>
                                          </p:spTgt>
                                        </p:tgtEl>
                                        <p:attrNameLst>
                                          <p:attrName>ppt_x</p:attrName>
                                        </p:attrNameLst>
                                      </p:cBhvr>
                                      <p:tavLst>
                                        <p:tav tm="0">
                                          <p:val>
                                            <p:strVal val="#ppt_x"/>
                                          </p:val>
                                        </p:tav>
                                        <p:tav tm="100000">
                                          <p:val>
                                            <p:strVal val="#ppt_x"/>
                                          </p:val>
                                        </p:tav>
                                      </p:tavLst>
                                    </p:anim>
                                    <p:anim calcmode="lin" valueType="num">
                                      <p:cBhvr>
                                        <p:cTn id="42" dur="500" fill="hold"/>
                                        <p:tgtEl>
                                          <p:spTgt spid="196">
                                            <p:bg/>
                                          </p:spTgt>
                                        </p:tgtEl>
                                        <p:attrNameLst>
                                          <p:attrName>ppt_y</p:attrName>
                                        </p:attrNameLst>
                                      </p:cBhvr>
                                      <p:tavLst>
                                        <p:tav tm="0">
                                          <p:val>
                                            <p:strVal val="1+#ppt_h/2"/>
                                          </p:val>
                                        </p:tav>
                                        <p:tav tm="100000">
                                          <p:val>
                                            <p:strVal val="#ppt_y"/>
                                          </p:val>
                                        </p:tav>
                                      </p:tavLst>
                                    </p:anim>
                                  </p:childTnLst>
                                </p:cTn>
                              </p:par>
                              <p:par>
                                <p:cTn id="43" presetClass="entr" nodeType="withEffect" presetSubtype="4" presetID="2" grpId="5" fill="hold">
                                  <p:stCondLst>
                                    <p:cond delay="0"/>
                                  </p:stCondLst>
                                  <p:iterate type="el" backwards="0">
                                    <p:tmAbs val="0"/>
                                  </p:iterate>
                                  <p:childTnLst>
                                    <p:set>
                                      <p:cBhvr>
                                        <p:cTn id="44" fill="hold"/>
                                        <p:tgtEl>
                                          <p:spTgt spid="196">
                                            <p:txEl>
                                              <p:pRg st="0" end="0"/>
                                            </p:txEl>
                                          </p:spTgt>
                                        </p:tgtEl>
                                        <p:attrNameLst>
                                          <p:attrName>style.visibility</p:attrName>
                                        </p:attrNameLst>
                                      </p:cBhvr>
                                      <p:to>
                                        <p:strVal val="visible"/>
                                      </p:to>
                                    </p:set>
                                    <p:anim calcmode="lin" valueType="num">
                                      <p:cBhvr>
                                        <p:cTn id="45" dur="500" fill="hold"/>
                                        <p:tgtEl>
                                          <p:spTgt spid="196">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4" presetID="2" grpId="3" fill="hold">
                                  <p:stCondLst>
                                    <p:cond delay="0"/>
                                  </p:stCondLst>
                                  <p:iterate type="el" backwards="0">
                                    <p:tmAbs val="0"/>
                                  </p:iterate>
                                  <p:childTnLst>
                                    <p:set>
                                      <p:cBhvr>
                                        <p:cTn id="50" fill="hold"/>
                                        <p:tgtEl>
                                          <p:spTgt spid="195">
                                            <p:txEl>
                                              <p:pRg st="1" end="1"/>
                                            </p:txEl>
                                          </p:spTgt>
                                        </p:tgtEl>
                                        <p:attrNameLst>
                                          <p:attrName>style.visibility</p:attrName>
                                        </p:attrNameLst>
                                      </p:cBhvr>
                                      <p:to>
                                        <p:strVal val="visible"/>
                                      </p:to>
                                    </p:set>
                                    <p:anim calcmode="lin" valueType="num">
                                      <p:cBhvr>
                                        <p:cTn id="51"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p:cTn id="52"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4"/>
      <p:bldP build="p" bldLvl="5" animBg="1" rev="0" advAuto="0" spid="196" grpId="5"/>
      <p:bldP build="whole" bldLvl="1" animBg="1" rev="0" advAuto="0" spid="197" grpId="1"/>
      <p:bldP build="whole" bldLvl="1" animBg="1" rev="0" advAuto="0" spid="198" grpId="2"/>
      <p:bldP build="p" bldLvl="5" animBg="1" rev="0" advAuto="0" spid="195"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1" name="TextBox 4"/>
          <p:cNvSpPr txBox="1"/>
          <p:nvPr/>
        </p:nvSpPr>
        <p:spPr>
          <a:xfrm>
            <a:off x="4912215" y="5345057"/>
            <a:ext cx="13816149" cy="19034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404040"/>
                </a:solidFill>
                <a:latin typeface="Calibri"/>
                <a:ea typeface="Calibri"/>
                <a:cs typeface="Calibri"/>
                <a:sym typeface="Calibri"/>
              </a:defRPr>
            </a:lvl1pPr>
          </a:lstStyle>
          <a:p>
            <a:pPr rtl="0">
              <a:defRPr/>
            </a:pPr>
            <a:r>
              <a:t>يتعين على الجهة المانحة أن تستدعي كافة الأطراف ذات المصالح الكبرى.</a:t>
            </a:r>
          </a:p>
        </p:txBody>
      </p:sp>
      <p:sp>
        <p:nvSpPr>
          <p:cNvPr id="202" name="TextBox 4"/>
          <p:cNvSpPr txBox="1"/>
          <p:nvPr/>
        </p:nvSpPr>
        <p:spPr>
          <a:xfrm>
            <a:off x="3830385" y="8733444"/>
            <a:ext cx="15979809" cy="3884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400">
                <a:solidFill>
                  <a:srgbClr val="404040"/>
                </a:solidFill>
                <a:latin typeface="Calibri"/>
                <a:ea typeface="Calibri"/>
                <a:cs typeface="Calibri"/>
                <a:sym typeface="Calibri"/>
              </a:defRPr>
            </a:lvl1pPr>
          </a:lstStyle>
          <a:p>
            <a:pPr rtl="0">
              <a:defRPr/>
            </a:pPr>
            <a:r>
              <a:t>يجب على الجهات الإسلامية المعتمدة في البلد الذي تعمل فيه الجهة التي تمنح شهادة حلال، أن تُمثّل في لجنة صون النزاهة وأن تلعب دوراً فعالاً في مراجعة نشاطات العمل وفقاً لمتطلبات الحلال في الشريعة الإسلامية.</a:t>
            </a:r>
          </a:p>
        </p:txBody>
      </p:sp>
      <p:sp>
        <p:nvSpPr>
          <p:cNvPr id="203" name="TextBox 14"/>
          <p:cNvSpPr txBox="1"/>
          <p:nvPr/>
        </p:nvSpPr>
        <p:spPr>
          <a:xfrm>
            <a:off x="14434809" y="2141870"/>
            <a:ext cx="7026663" cy="10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لجنة صون النزاهة</a:t>
            </a:r>
          </a:p>
        </p:txBody>
      </p:sp>
      <p:pic>
        <p:nvPicPr>
          <p:cNvPr id="204" name="رسم 22" descr="رسم 22"/>
          <p:cNvPicPr>
            <a:picLocks noChangeAspect="1"/>
          </p:cNvPicPr>
          <p:nvPr/>
        </p:nvPicPr>
        <p:blipFill>
          <a:blip r:embed="rId3">
            <a:extLst/>
          </a:blip>
          <a:stretch>
            <a:fillRect/>
          </a:stretch>
        </p:blipFill>
        <p:spPr>
          <a:xfrm flipH="1">
            <a:off x="20304884" y="5345057"/>
            <a:ext cx="1328575" cy="1202589"/>
          </a:xfrm>
          <a:prstGeom prst="rect">
            <a:avLst/>
          </a:prstGeom>
          <a:ln w="12700">
            <a:miter lim="400000"/>
          </a:ln>
        </p:spPr>
      </p:pic>
      <p:pic>
        <p:nvPicPr>
          <p:cNvPr id="205" name="رسم 23" descr="رسم 23"/>
          <p:cNvPicPr>
            <a:picLocks noChangeAspect="1"/>
          </p:cNvPicPr>
          <p:nvPr/>
        </p:nvPicPr>
        <p:blipFill>
          <a:blip r:embed="rId4">
            <a:extLst/>
          </a:blip>
          <a:stretch>
            <a:fillRect/>
          </a:stretch>
        </p:blipFill>
        <p:spPr>
          <a:xfrm flipH="1">
            <a:off x="20304884" y="9445086"/>
            <a:ext cx="1328575" cy="1202589"/>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03"/>
                                        </p:tgtEl>
                                        <p:attrNameLst>
                                          <p:attrName>style.visibility</p:attrName>
                                        </p:attrNameLst>
                                      </p:cBhvr>
                                      <p:to>
                                        <p:strVal val="visible"/>
                                      </p:to>
                                    </p:set>
                                    <p:anim calcmode="lin" valueType="num">
                                      <p:cBhvr>
                                        <p:cTn id="7" dur="1000" fill="hold"/>
                                        <p:tgtEl>
                                          <p:spTgt spid="203"/>
                                        </p:tgtEl>
                                        <p:attrNameLst>
                                          <p:attrName>ppt_w</p:attrName>
                                        </p:attrNameLst>
                                      </p:cBhvr>
                                      <p:tavLst>
                                        <p:tav tm="0">
                                          <p:val>
                                            <p:fltVal val="0"/>
                                          </p:val>
                                        </p:tav>
                                        <p:tav tm="100000">
                                          <p:val>
                                            <p:strVal val="#ppt_w"/>
                                          </p:val>
                                        </p:tav>
                                      </p:tavLst>
                                    </p:anim>
                                    <p:anim calcmode="lin" valueType="num">
                                      <p:cBhvr>
                                        <p:cTn id="8" dur="1000" fill="hold"/>
                                        <p:tgtEl>
                                          <p:spTgt spid="203"/>
                                        </p:tgtEl>
                                        <p:attrNameLst>
                                          <p:attrName>ppt_h</p:attrName>
                                        </p:attrNameLst>
                                      </p:cBhvr>
                                      <p:tavLst>
                                        <p:tav tm="0">
                                          <p:val>
                                            <p:fltVal val="0"/>
                                          </p:val>
                                        </p:tav>
                                        <p:tav tm="100000">
                                          <p:val>
                                            <p:strVal val="#ppt_h"/>
                                          </p:val>
                                        </p:tav>
                                      </p:tavLst>
                                    </p:anim>
                                    <p:anim calcmode="lin" valueType="num">
                                      <p:cBhvr>
                                        <p:cTn id="9" dur="1000" fill="hold"/>
                                        <p:tgtEl>
                                          <p:spTgt spid="20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9" presetID="15" grpId="2" fill="hold">
                                  <p:stCondLst>
                                    <p:cond delay="0"/>
                                  </p:stCondLst>
                                  <p:iterate type="el" backwards="0">
                                    <p:tmAbs val="0"/>
                                  </p:iterate>
                                  <p:childTnLst>
                                    <p:set>
                                      <p:cBhvr>
                                        <p:cTn id="14" fill="hold"/>
                                        <p:tgtEl>
                                          <p:spTgt spid="204"/>
                                        </p:tgtEl>
                                        <p:attrNameLst>
                                          <p:attrName>style.visibility</p:attrName>
                                        </p:attrNameLst>
                                      </p:cBhvr>
                                      <p:to>
                                        <p:strVal val="visible"/>
                                      </p:to>
                                    </p:set>
                                    <p:anim calcmode="lin" valueType="num">
                                      <p:cBhvr>
                                        <p:cTn id="15" dur="800" fill="hold"/>
                                        <p:tgtEl>
                                          <p:spTgt spid="204"/>
                                        </p:tgtEl>
                                        <p:attrNameLst>
                                          <p:attrName>ppt_w</p:attrName>
                                        </p:attrNameLst>
                                      </p:cBhvr>
                                      <p:tavLst>
                                        <p:tav tm="0">
                                          <p:val>
                                            <p:fltVal val="0"/>
                                          </p:val>
                                        </p:tav>
                                        <p:tav tm="100000">
                                          <p:val>
                                            <p:strVal val="#ppt_w"/>
                                          </p:val>
                                        </p:tav>
                                      </p:tavLst>
                                    </p:anim>
                                    <p:anim calcmode="lin" valueType="num">
                                      <p:cBhvr>
                                        <p:cTn id="16" dur="800" fill="hold"/>
                                        <p:tgtEl>
                                          <p:spTgt spid="204"/>
                                        </p:tgtEl>
                                        <p:attrNameLst>
                                          <p:attrName>ppt_h</p:attrName>
                                        </p:attrNameLst>
                                      </p:cBhvr>
                                      <p:tavLst>
                                        <p:tav tm="0">
                                          <p:val>
                                            <p:fltVal val="0"/>
                                          </p:val>
                                        </p:tav>
                                        <p:tav tm="100000">
                                          <p:val>
                                            <p:strVal val="#ppt_h"/>
                                          </p:val>
                                        </p:tav>
                                      </p:tavLst>
                                    </p:anim>
                                    <p:anim calcmode="lin" valueType="num">
                                      <p:cBhvr>
                                        <p:cTn id="17" dur="800" fill="hold"/>
                                        <p:tgtEl>
                                          <p:spTgt spid="204"/>
                                        </p:tgtEl>
                                        <p:attrNameLst>
                                          <p:attrName>ppt_x</p:attrName>
                                        </p:attrNameLst>
                                      </p:cBhvr>
                                      <p:tavLst>
                                        <p:tav tm="0" fmla="#ppt_x+(cos(-2*pi*(1-$))*-#ppt_x-sin(-2*pi*(1-$))*(1-#ppt_y))*(1-$)">
                                          <p:val>
                                            <p:fltVal val="0"/>
                                          </p:val>
                                        </p:tav>
                                        <p:tav tm="100000">
                                          <p:val>
                                            <p:fltVal val="1"/>
                                          </p:val>
                                        </p:tav>
                                      </p:tavLst>
                                    </p:anim>
                                    <p:anim calcmode="lin" valueType="num">
                                      <p:cBhvr>
                                        <p:cTn id="18" dur="800" fill="hold"/>
                                        <p:tgtEl>
                                          <p:spTgt spid="2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3" fill="hold">
                                  <p:stCondLst>
                                    <p:cond delay="0"/>
                                  </p:stCondLst>
                                  <p:iterate type="el" backwards="0">
                                    <p:tmAbs val="0"/>
                                  </p:iterate>
                                  <p:childTnLst>
                                    <p:set>
                                      <p:cBhvr>
                                        <p:cTn id="22" fill="hold"/>
                                        <p:tgtEl>
                                          <p:spTgt spid="201">
                                            <p:bg/>
                                          </p:spTgt>
                                        </p:tgtEl>
                                        <p:attrNameLst>
                                          <p:attrName>style.visibility</p:attrName>
                                        </p:attrNameLst>
                                      </p:cBhvr>
                                      <p:to>
                                        <p:strVal val="visible"/>
                                      </p:to>
                                    </p:set>
                                    <p:anim calcmode="lin" valueType="num">
                                      <p:cBhvr>
                                        <p:cTn id="23" dur="500" fill="hold"/>
                                        <p:tgtEl>
                                          <p:spTgt spid="201">
                                            <p:bg/>
                                          </p:spTgt>
                                        </p:tgtEl>
                                        <p:attrNameLst>
                                          <p:attrName>ppt_x</p:attrName>
                                        </p:attrNameLst>
                                      </p:cBhvr>
                                      <p:tavLst>
                                        <p:tav tm="0">
                                          <p:val>
                                            <p:strVal val="#ppt_x"/>
                                          </p:val>
                                        </p:tav>
                                        <p:tav tm="100000">
                                          <p:val>
                                            <p:strVal val="#ppt_x"/>
                                          </p:val>
                                        </p:tav>
                                      </p:tavLst>
                                    </p:anim>
                                    <p:anim calcmode="lin" valueType="num">
                                      <p:cBhvr>
                                        <p:cTn id="24" dur="500" fill="hold"/>
                                        <p:tgtEl>
                                          <p:spTgt spid="201">
                                            <p:bg/>
                                          </p:spTgt>
                                        </p:tgtEl>
                                        <p:attrNameLst>
                                          <p:attrName>ppt_y</p:attrName>
                                        </p:attrNameLst>
                                      </p:cBhvr>
                                      <p:tavLst>
                                        <p:tav tm="0">
                                          <p:val>
                                            <p:strVal val="1+#ppt_h/2"/>
                                          </p:val>
                                        </p:tav>
                                        <p:tav tm="100000">
                                          <p:val>
                                            <p:strVal val="#ppt_y"/>
                                          </p:val>
                                        </p:tav>
                                      </p:tavLst>
                                    </p:anim>
                                  </p:childTnLst>
                                </p:cTn>
                              </p:par>
                              <p:par>
                                <p:cTn id="25" presetClass="entr" nodeType="withEffect" presetSubtype="4" presetID="2" grpId="3" fill="hold">
                                  <p:stCondLst>
                                    <p:cond delay="0"/>
                                  </p:stCondLst>
                                  <p:iterate type="el" backwards="0">
                                    <p:tmAbs val="0"/>
                                  </p:iterate>
                                  <p:childTnLst>
                                    <p:set>
                                      <p:cBhvr>
                                        <p:cTn id="26" fill="hold"/>
                                        <p:tgtEl>
                                          <p:spTgt spid="201">
                                            <p:txEl>
                                              <p:pRg st="0" end="0"/>
                                            </p:txEl>
                                          </p:spTgt>
                                        </p:tgtEl>
                                        <p:attrNameLst>
                                          <p:attrName>style.visibility</p:attrName>
                                        </p:attrNameLst>
                                      </p:cBhvr>
                                      <p:to>
                                        <p:strVal val="visible"/>
                                      </p:to>
                                    </p:set>
                                    <p:anim calcmode="lin" valueType="num">
                                      <p:cBhvr>
                                        <p:cTn id="27"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4" fill="hold">
                                  <p:stCondLst>
                                    <p:cond delay="0"/>
                                  </p:stCondLst>
                                  <p:iterate type="el" backwards="0">
                                    <p:tmAbs val="0"/>
                                  </p:iterate>
                                  <p:childTnLst>
                                    <p:set>
                                      <p:cBhvr>
                                        <p:cTn id="32" fill="hold"/>
                                        <p:tgtEl>
                                          <p:spTgt spid="205"/>
                                        </p:tgtEl>
                                        <p:attrNameLst>
                                          <p:attrName>style.visibility</p:attrName>
                                        </p:attrNameLst>
                                      </p:cBhvr>
                                      <p:to>
                                        <p:strVal val="visible"/>
                                      </p:to>
                                    </p:set>
                                    <p:anim calcmode="lin" valueType="num">
                                      <p:cBhvr>
                                        <p:cTn id="33" dur="800" fill="hold"/>
                                        <p:tgtEl>
                                          <p:spTgt spid="205"/>
                                        </p:tgtEl>
                                        <p:attrNameLst>
                                          <p:attrName>ppt_w</p:attrName>
                                        </p:attrNameLst>
                                      </p:cBhvr>
                                      <p:tavLst>
                                        <p:tav tm="0">
                                          <p:val>
                                            <p:fltVal val="0"/>
                                          </p:val>
                                        </p:tav>
                                        <p:tav tm="100000">
                                          <p:val>
                                            <p:strVal val="#ppt_w"/>
                                          </p:val>
                                        </p:tav>
                                      </p:tavLst>
                                    </p:anim>
                                    <p:anim calcmode="lin" valueType="num">
                                      <p:cBhvr>
                                        <p:cTn id="34" dur="800" fill="hold"/>
                                        <p:tgtEl>
                                          <p:spTgt spid="205"/>
                                        </p:tgtEl>
                                        <p:attrNameLst>
                                          <p:attrName>ppt_h</p:attrName>
                                        </p:attrNameLst>
                                      </p:cBhvr>
                                      <p:tavLst>
                                        <p:tav tm="0">
                                          <p:val>
                                            <p:fltVal val="0"/>
                                          </p:val>
                                        </p:tav>
                                        <p:tav tm="100000">
                                          <p:val>
                                            <p:strVal val="#ppt_h"/>
                                          </p:val>
                                        </p:tav>
                                      </p:tavLst>
                                    </p:anim>
                                    <p:anim calcmode="lin" valueType="num">
                                      <p:cBhvr>
                                        <p:cTn id="35" dur="800" fill="hold"/>
                                        <p:tgtEl>
                                          <p:spTgt spid="205"/>
                                        </p:tgtEl>
                                        <p:attrNameLst>
                                          <p:attrName>ppt_x</p:attrName>
                                        </p:attrNameLst>
                                      </p:cBhvr>
                                      <p:tavLst>
                                        <p:tav tm="0" fmla="#ppt_x+(cos(-2*pi*(1-$))*-#ppt_x-sin(-2*pi*(1-$))*(1-#ppt_y))*(1-$)">
                                          <p:val>
                                            <p:fltVal val="0"/>
                                          </p:val>
                                        </p:tav>
                                        <p:tav tm="100000">
                                          <p:val>
                                            <p:fltVal val="1"/>
                                          </p:val>
                                        </p:tav>
                                      </p:tavLst>
                                    </p:anim>
                                    <p:anim calcmode="lin" valueType="num">
                                      <p:cBhvr>
                                        <p:cTn id="36" dur="800" fill="hold"/>
                                        <p:tgtEl>
                                          <p:spTgt spid="2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5" fill="hold">
                                  <p:stCondLst>
                                    <p:cond delay="0"/>
                                  </p:stCondLst>
                                  <p:iterate type="el" backwards="0">
                                    <p:tmAbs val="0"/>
                                  </p:iterate>
                                  <p:childTnLst>
                                    <p:set>
                                      <p:cBhvr>
                                        <p:cTn id="40" fill="hold"/>
                                        <p:tgtEl>
                                          <p:spTgt spid="202">
                                            <p:bg/>
                                          </p:spTgt>
                                        </p:tgtEl>
                                        <p:attrNameLst>
                                          <p:attrName>style.visibility</p:attrName>
                                        </p:attrNameLst>
                                      </p:cBhvr>
                                      <p:to>
                                        <p:strVal val="visible"/>
                                      </p:to>
                                    </p:set>
                                    <p:anim calcmode="lin" valueType="num">
                                      <p:cBhvr>
                                        <p:cTn id="41" dur="500" fill="hold"/>
                                        <p:tgtEl>
                                          <p:spTgt spid="202">
                                            <p:bg/>
                                          </p:spTgt>
                                        </p:tgtEl>
                                        <p:attrNameLst>
                                          <p:attrName>ppt_x</p:attrName>
                                        </p:attrNameLst>
                                      </p:cBhvr>
                                      <p:tavLst>
                                        <p:tav tm="0">
                                          <p:val>
                                            <p:strVal val="#ppt_x"/>
                                          </p:val>
                                        </p:tav>
                                        <p:tav tm="100000">
                                          <p:val>
                                            <p:strVal val="#ppt_x"/>
                                          </p:val>
                                        </p:tav>
                                      </p:tavLst>
                                    </p:anim>
                                    <p:anim calcmode="lin" valueType="num">
                                      <p:cBhvr>
                                        <p:cTn id="42" dur="500" fill="hold"/>
                                        <p:tgtEl>
                                          <p:spTgt spid="202">
                                            <p:bg/>
                                          </p:spTgt>
                                        </p:tgtEl>
                                        <p:attrNameLst>
                                          <p:attrName>ppt_y</p:attrName>
                                        </p:attrNameLst>
                                      </p:cBhvr>
                                      <p:tavLst>
                                        <p:tav tm="0">
                                          <p:val>
                                            <p:strVal val="1+#ppt_h/2"/>
                                          </p:val>
                                        </p:tav>
                                        <p:tav tm="100000">
                                          <p:val>
                                            <p:strVal val="#ppt_y"/>
                                          </p:val>
                                        </p:tav>
                                      </p:tavLst>
                                    </p:anim>
                                  </p:childTnLst>
                                </p:cTn>
                              </p:par>
                              <p:par>
                                <p:cTn id="43" presetClass="entr" nodeType="withEffect" presetSubtype="4" presetID="2" grpId="5" fill="hold">
                                  <p:stCondLst>
                                    <p:cond delay="0"/>
                                  </p:stCondLst>
                                  <p:iterate type="el" backwards="0">
                                    <p:tmAbs val="0"/>
                                  </p:iterate>
                                  <p:childTnLst>
                                    <p:set>
                                      <p:cBhvr>
                                        <p:cTn id="44" fill="hold"/>
                                        <p:tgtEl>
                                          <p:spTgt spid="202">
                                            <p:txEl>
                                              <p:pRg st="0" end="0"/>
                                            </p:txEl>
                                          </p:spTgt>
                                        </p:tgtEl>
                                        <p:attrNameLst>
                                          <p:attrName>style.visibility</p:attrName>
                                        </p:attrNameLst>
                                      </p:cBhvr>
                                      <p:to>
                                        <p:strVal val="visible"/>
                                      </p:to>
                                    </p:set>
                                    <p:anim calcmode="lin" valueType="num">
                                      <p:cBhvr>
                                        <p:cTn id="45"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2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1" grpId="3"/>
      <p:bldP build="whole" bldLvl="1" animBg="1" rev="0" advAuto="0" spid="203" grpId="1"/>
      <p:bldP build="whole" bldLvl="1" animBg="1" rev="0" advAuto="0" spid="204" grpId="2"/>
      <p:bldP build="whole" bldLvl="1" animBg="1" rev="0" advAuto="0" spid="205" grpId="4"/>
      <p:bldP build="p" bldLvl="5" animBg="1" rev="0" advAuto="0" spid="202" grpId="5"/>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7" name="TextBox 14"/>
          <p:cNvSpPr txBox="1"/>
          <p:nvPr/>
        </p:nvSpPr>
        <p:spPr>
          <a:xfrm>
            <a:off x="12712718" y="2382584"/>
            <a:ext cx="8910055" cy="1017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solidFill>
                  <a:srgbClr val="262626"/>
                </a:solidFill>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rtl="0">
              <a:defRPr/>
            </a:pPr>
            <a:r>
              <a:t>المصطلحات والتعاريف:</a:t>
            </a:r>
          </a:p>
        </p:txBody>
      </p:sp>
      <p:sp>
        <p:nvSpPr>
          <p:cNvPr id="208" name="Oval 9"/>
          <p:cNvSpPr/>
          <p:nvPr/>
        </p:nvSpPr>
        <p:spPr>
          <a:xfrm>
            <a:off x="20343716" y="5508925"/>
            <a:ext cx="1448497" cy="1448497"/>
          </a:xfrm>
          <a:prstGeom prst="ellipse">
            <a:avLst/>
          </a:prstGeom>
          <a:solidFill>
            <a:srgbClr val="E7D6AC"/>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09" name="TextBox 10"/>
          <p:cNvSpPr txBox="1"/>
          <p:nvPr/>
        </p:nvSpPr>
        <p:spPr>
          <a:xfrm>
            <a:off x="20779698" y="4771283"/>
            <a:ext cx="1347713"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4</a:t>
            </a:r>
          </a:p>
        </p:txBody>
      </p:sp>
      <p:sp>
        <p:nvSpPr>
          <p:cNvPr id="210" name="Oval 11"/>
          <p:cNvSpPr/>
          <p:nvPr/>
        </p:nvSpPr>
        <p:spPr>
          <a:xfrm>
            <a:off x="20343716" y="9975959"/>
            <a:ext cx="1448497" cy="1448497"/>
          </a:xfrm>
          <a:prstGeom prst="ellipse">
            <a:avLst/>
          </a:prstGeom>
          <a:solidFill>
            <a:srgbClr val="E7D6AC"/>
          </a:solidFill>
          <a:ln w="12700">
            <a:miter lim="400000"/>
          </a:ln>
        </p:spPr>
        <p:txBody>
          <a:bodyPr lIns="50800" tIns="50800" rIns="50800" bIns="50800" anchor="ctr"/>
          <a:lstStyle/>
          <a:p>
            <a:pPr defTabSz="825500" rtl="0">
              <a:defRPr sz="3200">
                <a:solidFill>
                  <a:srgbClr val="FFFFFF"/>
                </a:solidFill>
                <a:latin typeface="Helvetica Neue Medium"/>
                <a:ea typeface="Helvetica Neue Medium"/>
                <a:cs typeface="Helvetica Neue Medium"/>
                <a:sym typeface="Helvetica Neue Medium"/>
              </a:defRPr>
            </a:pPr>
          </a:p>
        </p:txBody>
      </p:sp>
      <p:sp>
        <p:nvSpPr>
          <p:cNvPr id="211" name="TextBox 12"/>
          <p:cNvSpPr txBox="1"/>
          <p:nvPr/>
        </p:nvSpPr>
        <p:spPr>
          <a:xfrm>
            <a:off x="20748968" y="9254525"/>
            <a:ext cx="1347713" cy="1475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0800">
                <a:solidFill>
                  <a:schemeClr val="accent3">
                    <a:hueOff val="914338"/>
                    <a:satOff val="31515"/>
                    <a:lumOff val="-30790"/>
                  </a:schemeClr>
                </a:solidFill>
                <a:latin typeface="Calibri"/>
                <a:ea typeface="Calibri"/>
                <a:cs typeface="Calibri"/>
                <a:sym typeface="Calibri"/>
              </a:defRPr>
            </a:lvl1pPr>
          </a:lstStyle>
          <a:p>
            <a:pPr rtl="0">
              <a:defRPr/>
            </a:pPr>
            <a:r>
              <a:t>5</a:t>
            </a:r>
          </a:p>
        </p:txBody>
      </p:sp>
      <p:sp>
        <p:nvSpPr>
          <p:cNvPr id="212" name="TextBox 6"/>
          <p:cNvSpPr txBox="1"/>
          <p:nvPr/>
        </p:nvSpPr>
        <p:spPr>
          <a:xfrm>
            <a:off x="14896928" y="5120543"/>
            <a:ext cx="4928709" cy="8082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9B8752"/>
                </a:solidFill>
                <a:latin typeface="Calibri"/>
                <a:ea typeface="Calibri"/>
                <a:cs typeface="Calibri"/>
                <a:sym typeface="Calibri"/>
              </a:defRPr>
            </a:lvl1pPr>
          </a:lstStyle>
          <a:p>
            <a:pPr rtl="0">
              <a:defRPr/>
            </a:pPr>
            <a:r>
              <a:t>العقد : </a:t>
            </a:r>
          </a:p>
        </p:txBody>
      </p:sp>
      <p:sp>
        <p:nvSpPr>
          <p:cNvPr id="213" name="TextBox 13"/>
          <p:cNvSpPr txBox="1"/>
          <p:nvPr/>
        </p:nvSpPr>
        <p:spPr>
          <a:xfrm>
            <a:off x="3122022" y="6041896"/>
            <a:ext cx="16703614" cy="2535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اتفاق يوقّع بين مقدم الطلب والجهة التي تصدر شهادة الحلال، بحيث يصرح لمقدم الطلب الحق في استعمال علامة/ شعار للمنتج أو الخدمة الحلال.</a:t>
            </a:r>
          </a:p>
        </p:txBody>
      </p:sp>
      <p:sp>
        <p:nvSpPr>
          <p:cNvPr id="214" name="TextBox 6"/>
          <p:cNvSpPr txBox="1"/>
          <p:nvPr/>
        </p:nvSpPr>
        <p:spPr>
          <a:xfrm>
            <a:off x="14896928" y="9616172"/>
            <a:ext cx="4928709" cy="716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9B8752"/>
                </a:solidFill>
                <a:latin typeface="Calibri"/>
                <a:ea typeface="Calibri"/>
                <a:cs typeface="Calibri"/>
                <a:sym typeface="Calibri"/>
              </a:defRPr>
            </a:lvl1pPr>
          </a:lstStyle>
          <a:p>
            <a:pPr rtl="0">
              <a:defRPr/>
            </a:pPr>
            <a:r>
              <a:t>تعليق العمل بالشهادة: </a:t>
            </a:r>
          </a:p>
        </p:txBody>
      </p:sp>
      <p:sp>
        <p:nvSpPr>
          <p:cNvPr id="215" name="TextBox 13"/>
          <p:cNvSpPr txBox="1"/>
          <p:nvPr/>
        </p:nvSpPr>
        <p:spPr>
          <a:xfrm>
            <a:off x="3145056" y="10776022"/>
            <a:ext cx="16703614" cy="1671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600">
                <a:solidFill>
                  <a:srgbClr val="404040"/>
                </a:solidFill>
                <a:latin typeface="Calibri"/>
                <a:ea typeface="Calibri"/>
                <a:cs typeface="Calibri"/>
                <a:sym typeface="Calibri"/>
              </a:defRPr>
            </a:lvl1pPr>
          </a:lstStyle>
          <a:p>
            <a:pPr rtl="0">
              <a:defRPr/>
            </a:pPr>
            <a:r>
              <a:t>وقف حق استعمال الشهادة التي أصدرت مسبقاً لفترة محددة، تقرر من قبل الجهة التي تمنح شهادة حلال.</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07"/>
                                        </p:tgtEl>
                                        <p:attrNameLst>
                                          <p:attrName>style.visibility</p:attrName>
                                        </p:attrNameLst>
                                      </p:cBhvr>
                                      <p:to>
                                        <p:strVal val="visible"/>
                                      </p:to>
                                    </p:set>
                                    <p:anim calcmode="lin" valueType="num">
                                      <p:cBhvr>
                                        <p:cTn id="7" dur="1000" fill="hold"/>
                                        <p:tgtEl>
                                          <p:spTgt spid="207"/>
                                        </p:tgtEl>
                                        <p:attrNameLst>
                                          <p:attrName>ppt_w</p:attrName>
                                        </p:attrNameLst>
                                      </p:cBhvr>
                                      <p:tavLst>
                                        <p:tav tm="0">
                                          <p:val>
                                            <p:fltVal val="0"/>
                                          </p:val>
                                        </p:tav>
                                        <p:tav tm="100000">
                                          <p:val>
                                            <p:strVal val="#ppt_w"/>
                                          </p:val>
                                        </p:tav>
                                      </p:tavLst>
                                    </p:anim>
                                    <p:anim calcmode="lin" valueType="num">
                                      <p:cBhvr>
                                        <p:cTn id="8" dur="1000" fill="hold"/>
                                        <p:tgtEl>
                                          <p:spTgt spid="207"/>
                                        </p:tgtEl>
                                        <p:attrNameLst>
                                          <p:attrName>ppt_h</p:attrName>
                                        </p:attrNameLst>
                                      </p:cBhvr>
                                      <p:tavLst>
                                        <p:tav tm="0">
                                          <p:val>
                                            <p:fltVal val="0"/>
                                          </p:val>
                                        </p:tav>
                                        <p:tav tm="100000">
                                          <p:val>
                                            <p:strVal val="#ppt_h"/>
                                          </p:val>
                                        </p:tav>
                                      </p:tavLst>
                                    </p:anim>
                                    <p:anim calcmode="lin" valueType="num">
                                      <p:cBhvr>
                                        <p:cTn id="9" dur="1000" fill="hold"/>
                                        <p:tgtEl>
                                          <p:spTgt spid="2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212">
                                            <p:bg/>
                                          </p:spTgt>
                                        </p:tgtEl>
                                        <p:attrNameLst>
                                          <p:attrName>style.visibility</p:attrName>
                                        </p:attrNameLst>
                                      </p:cBhvr>
                                      <p:to>
                                        <p:strVal val="visible"/>
                                      </p:to>
                                    </p:set>
                                    <p:anim calcmode="lin" valueType="num">
                                      <p:cBhvr>
                                        <p:cTn id="15" dur="750" fill="hold"/>
                                        <p:tgtEl>
                                          <p:spTgt spid="212">
                                            <p:bg/>
                                          </p:spTgt>
                                        </p:tgtEl>
                                        <p:attrNameLst>
                                          <p:attrName>ppt_w</p:attrName>
                                        </p:attrNameLst>
                                      </p:cBhvr>
                                      <p:tavLst>
                                        <p:tav tm="0">
                                          <p:val>
                                            <p:fltVal val="0"/>
                                          </p:val>
                                        </p:tav>
                                        <p:tav tm="100000">
                                          <p:val>
                                            <p:strVal val="#ppt_w"/>
                                          </p:val>
                                        </p:tav>
                                      </p:tavLst>
                                    </p:anim>
                                    <p:anim calcmode="lin" valueType="num">
                                      <p:cBhvr>
                                        <p:cTn id="16" dur="750" fill="hold"/>
                                        <p:tgtEl>
                                          <p:spTgt spid="212">
                                            <p:bg/>
                                          </p:spTgt>
                                        </p:tgtEl>
                                        <p:attrNameLst>
                                          <p:attrName>ppt_h</p:attrName>
                                        </p:attrNameLst>
                                      </p:cBhvr>
                                      <p:tavLst>
                                        <p:tav tm="0">
                                          <p:val>
                                            <p:fltVal val="0"/>
                                          </p:val>
                                        </p:tav>
                                        <p:tav tm="100000">
                                          <p:val>
                                            <p:strVal val="#ppt_h"/>
                                          </p:val>
                                        </p:tav>
                                      </p:tavLst>
                                    </p:anim>
                                  </p:childTnLst>
                                </p:cTn>
                              </p:par>
                              <p:par>
                                <p:cTn id="17" presetClass="entr" nodeType="withEffect" presetSubtype="16" presetID="23" grpId="2" fill="hold">
                                  <p:stCondLst>
                                    <p:cond delay="0"/>
                                  </p:stCondLst>
                                  <p:iterate type="el" backwards="0">
                                    <p:tmAbs val="0"/>
                                  </p:iterate>
                                  <p:childTnLst>
                                    <p:set>
                                      <p:cBhvr>
                                        <p:cTn id="18" fill="hold"/>
                                        <p:tgtEl>
                                          <p:spTgt spid="212">
                                            <p:txEl>
                                              <p:pRg st="0" end="0"/>
                                            </p:txEl>
                                          </p:spTgt>
                                        </p:tgtEl>
                                        <p:attrNameLst>
                                          <p:attrName>style.visibility</p:attrName>
                                        </p:attrNameLst>
                                      </p:cBhvr>
                                      <p:to>
                                        <p:strVal val="visible"/>
                                      </p:to>
                                    </p:set>
                                    <p:anim calcmode="lin" valueType="num">
                                      <p:cBhvr>
                                        <p:cTn id="19" dur="750" fill="hold"/>
                                        <p:tgtEl>
                                          <p:spTgt spid="212">
                                            <p:txEl>
                                              <p:pRg st="0" end="0"/>
                                            </p:txEl>
                                          </p:spTgt>
                                        </p:tgtEl>
                                        <p:attrNameLst>
                                          <p:attrName>ppt_w</p:attrName>
                                        </p:attrNameLst>
                                      </p:cBhvr>
                                      <p:tavLst>
                                        <p:tav tm="0">
                                          <p:val>
                                            <p:fltVal val="0"/>
                                          </p:val>
                                        </p:tav>
                                        <p:tav tm="100000">
                                          <p:val>
                                            <p:strVal val="#ppt_w"/>
                                          </p:val>
                                        </p:tav>
                                      </p:tavLst>
                                    </p:anim>
                                    <p:anim calcmode="lin" valueType="num">
                                      <p:cBhvr>
                                        <p:cTn id="20" dur="750" fill="hold"/>
                                        <p:tgtEl>
                                          <p:spTgt spid="2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3" fill="hold">
                                  <p:stCondLst>
                                    <p:cond delay="0"/>
                                  </p:stCondLst>
                                  <p:iterate type="el" backwards="0">
                                    <p:tmAbs val="0"/>
                                  </p:iterate>
                                  <p:childTnLst>
                                    <p:set>
                                      <p:cBhvr>
                                        <p:cTn id="24" fill="hold"/>
                                        <p:tgtEl>
                                          <p:spTgt spid="213">
                                            <p:bg/>
                                          </p:spTgt>
                                        </p:tgtEl>
                                        <p:attrNameLst>
                                          <p:attrName>style.visibility</p:attrName>
                                        </p:attrNameLst>
                                      </p:cBhvr>
                                      <p:to>
                                        <p:strVal val="visible"/>
                                      </p:to>
                                    </p:set>
                                    <p:animEffect filter="wipe(up)" transition="in">
                                      <p:cBhvr>
                                        <p:cTn id="25" dur="500"/>
                                        <p:tgtEl>
                                          <p:spTgt spid="213">
                                            <p:bg/>
                                          </p:spTgt>
                                        </p:tgtEl>
                                      </p:cBhvr>
                                    </p:animEffect>
                                  </p:childTnLst>
                                </p:cTn>
                              </p:par>
                              <p:par>
                                <p:cTn id="26" presetClass="entr" nodeType="withEffect" presetSubtype="1" presetID="22" grpId="3" fill="hold">
                                  <p:stCondLst>
                                    <p:cond delay="0"/>
                                  </p:stCondLst>
                                  <p:iterate type="el" backwards="0">
                                    <p:tmAbs val="0"/>
                                  </p:iterate>
                                  <p:childTnLst>
                                    <p:set>
                                      <p:cBhvr>
                                        <p:cTn id="27" fill="hold"/>
                                        <p:tgtEl>
                                          <p:spTgt spid="213">
                                            <p:txEl>
                                              <p:pRg st="0" end="0"/>
                                            </p:txEl>
                                          </p:spTgt>
                                        </p:tgtEl>
                                        <p:attrNameLst>
                                          <p:attrName>style.visibility</p:attrName>
                                        </p:attrNameLst>
                                      </p:cBhvr>
                                      <p:to>
                                        <p:strVal val="visible"/>
                                      </p:to>
                                    </p:set>
                                    <p:animEffect filter="wipe(up)" transition="in">
                                      <p:cBhvr>
                                        <p:cTn id="28" dur="500"/>
                                        <p:tgtEl>
                                          <p:spTgt spid="2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4" fill="hold">
                                  <p:stCondLst>
                                    <p:cond delay="0"/>
                                  </p:stCondLst>
                                  <p:iterate type="el" backwards="0">
                                    <p:tmAbs val="0"/>
                                  </p:iterate>
                                  <p:childTnLst>
                                    <p:set>
                                      <p:cBhvr>
                                        <p:cTn id="32" fill="hold"/>
                                        <p:tgtEl>
                                          <p:spTgt spid="214">
                                            <p:bg/>
                                          </p:spTgt>
                                        </p:tgtEl>
                                        <p:attrNameLst>
                                          <p:attrName>style.visibility</p:attrName>
                                        </p:attrNameLst>
                                      </p:cBhvr>
                                      <p:to>
                                        <p:strVal val="visible"/>
                                      </p:to>
                                    </p:set>
                                    <p:anim calcmode="lin" valueType="num">
                                      <p:cBhvr>
                                        <p:cTn id="33" dur="750" fill="hold"/>
                                        <p:tgtEl>
                                          <p:spTgt spid="214">
                                            <p:bg/>
                                          </p:spTgt>
                                        </p:tgtEl>
                                        <p:attrNameLst>
                                          <p:attrName>ppt_w</p:attrName>
                                        </p:attrNameLst>
                                      </p:cBhvr>
                                      <p:tavLst>
                                        <p:tav tm="0">
                                          <p:val>
                                            <p:fltVal val="0"/>
                                          </p:val>
                                        </p:tav>
                                        <p:tav tm="100000">
                                          <p:val>
                                            <p:strVal val="#ppt_w"/>
                                          </p:val>
                                        </p:tav>
                                      </p:tavLst>
                                    </p:anim>
                                    <p:anim calcmode="lin" valueType="num">
                                      <p:cBhvr>
                                        <p:cTn id="34" dur="750" fill="hold"/>
                                        <p:tgtEl>
                                          <p:spTgt spid="214">
                                            <p:bg/>
                                          </p:spTgt>
                                        </p:tgtEl>
                                        <p:attrNameLst>
                                          <p:attrName>ppt_h</p:attrName>
                                        </p:attrNameLst>
                                      </p:cBhvr>
                                      <p:tavLst>
                                        <p:tav tm="0">
                                          <p:val>
                                            <p:fltVal val="0"/>
                                          </p:val>
                                        </p:tav>
                                        <p:tav tm="100000">
                                          <p:val>
                                            <p:strVal val="#ppt_h"/>
                                          </p:val>
                                        </p:tav>
                                      </p:tavLst>
                                    </p:anim>
                                  </p:childTnLst>
                                </p:cTn>
                              </p:par>
                              <p:par>
                                <p:cTn id="35" presetClass="entr" nodeType="withEffect" presetSubtype="16" presetID="23" grpId="4" fill="hold">
                                  <p:stCondLst>
                                    <p:cond delay="0"/>
                                  </p:stCondLst>
                                  <p:iterate type="el" backwards="0">
                                    <p:tmAbs val="0"/>
                                  </p:iterate>
                                  <p:childTnLst>
                                    <p:set>
                                      <p:cBhvr>
                                        <p:cTn id="36" fill="hold"/>
                                        <p:tgtEl>
                                          <p:spTgt spid="214">
                                            <p:txEl>
                                              <p:pRg st="0" end="0"/>
                                            </p:txEl>
                                          </p:spTgt>
                                        </p:tgtEl>
                                        <p:attrNameLst>
                                          <p:attrName>style.visibility</p:attrName>
                                        </p:attrNameLst>
                                      </p:cBhvr>
                                      <p:to>
                                        <p:strVal val="visible"/>
                                      </p:to>
                                    </p:set>
                                    <p:anim calcmode="lin" valueType="num">
                                      <p:cBhvr>
                                        <p:cTn id="37" dur="750" fill="hold"/>
                                        <p:tgtEl>
                                          <p:spTgt spid="214">
                                            <p:txEl>
                                              <p:pRg st="0" end="0"/>
                                            </p:txEl>
                                          </p:spTgt>
                                        </p:tgtEl>
                                        <p:attrNameLst>
                                          <p:attrName>ppt_w</p:attrName>
                                        </p:attrNameLst>
                                      </p:cBhvr>
                                      <p:tavLst>
                                        <p:tav tm="0">
                                          <p:val>
                                            <p:fltVal val="0"/>
                                          </p:val>
                                        </p:tav>
                                        <p:tav tm="100000">
                                          <p:val>
                                            <p:strVal val="#ppt_w"/>
                                          </p:val>
                                        </p:tav>
                                      </p:tavLst>
                                    </p:anim>
                                    <p:anim calcmode="lin" valueType="num">
                                      <p:cBhvr>
                                        <p:cTn id="38" dur="750" fill="hold"/>
                                        <p:tgtEl>
                                          <p:spTgt spid="2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 presetID="22" grpId="5" fill="hold">
                                  <p:stCondLst>
                                    <p:cond delay="0"/>
                                  </p:stCondLst>
                                  <p:iterate type="el" backwards="0">
                                    <p:tmAbs val="0"/>
                                  </p:iterate>
                                  <p:childTnLst>
                                    <p:set>
                                      <p:cBhvr>
                                        <p:cTn id="42" fill="hold"/>
                                        <p:tgtEl>
                                          <p:spTgt spid="215">
                                            <p:bg/>
                                          </p:spTgt>
                                        </p:tgtEl>
                                        <p:attrNameLst>
                                          <p:attrName>style.visibility</p:attrName>
                                        </p:attrNameLst>
                                      </p:cBhvr>
                                      <p:to>
                                        <p:strVal val="visible"/>
                                      </p:to>
                                    </p:set>
                                    <p:animEffect filter="wipe(up)" transition="in">
                                      <p:cBhvr>
                                        <p:cTn id="43" dur="500"/>
                                        <p:tgtEl>
                                          <p:spTgt spid="215">
                                            <p:bg/>
                                          </p:spTgt>
                                        </p:tgtEl>
                                      </p:cBhvr>
                                    </p:animEffect>
                                  </p:childTnLst>
                                </p:cTn>
                              </p:par>
                              <p:par>
                                <p:cTn id="44" presetClass="entr" nodeType="withEffect" presetSubtype="1" presetID="22" grpId="5" fill="hold">
                                  <p:stCondLst>
                                    <p:cond delay="0"/>
                                  </p:stCondLst>
                                  <p:iterate type="el" backwards="0">
                                    <p:tmAbs val="0"/>
                                  </p:iterate>
                                  <p:childTnLst>
                                    <p:set>
                                      <p:cBhvr>
                                        <p:cTn id="45" fill="hold"/>
                                        <p:tgtEl>
                                          <p:spTgt spid="215">
                                            <p:txEl>
                                              <p:pRg st="0" end="0"/>
                                            </p:txEl>
                                          </p:spTgt>
                                        </p:tgtEl>
                                        <p:attrNameLst>
                                          <p:attrName>style.visibility</p:attrName>
                                        </p:attrNameLst>
                                      </p:cBhvr>
                                      <p:to>
                                        <p:strVal val="visible"/>
                                      </p:to>
                                    </p:set>
                                    <p:animEffect filter="wipe(up)" transition="in">
                                      <p:cBhvr>
                                        <p:cTn id="46" dur="500"/>
                                        <p:tgtEl>
                                          <p:spTgt spid="21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1"/>
      <p:bldP build="p" bldLvl="5" animBg="1" rev="0" advAuto="0" spid="212" grpId="2"/>
      <p:bldP build="p" bldLvl="5" animBg="1" rev="0" advAuto="0" spid="214" grpId="4"/>
      <p:bldP build="p" bldLvl="5" animBg="1" rev="0" advAuto="0" spid="215" grpId="5"/>
      <p:bldP build="p" bldLvl="5" animBg="1" rev="0" advAuto="0" spid="213" grpId="3"/>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70AD47"/>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1"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70AD47"/>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1"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